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2" r:id="rId2"/>
    <p:sldMasterId id="2147483684" r:id="rId3"/>
  </p:sldMasterIdLst>
  <p:notesMasterIdLst>
    <p:notesMasterId r:id="rId9"/>
  </p:notesMasterIdLst>
  <p:sldIdLst>
    <p:sldId id="256" r:id="rId4"/>
    <p:sldId id="271" r:id="rId5"/>
    <p:sldId id="262" r:id="rId6"/>
    <p:sldId id="265" r:id="rId7"/>
    <p:sldId id="272" r:id="rId8"/>
  </p:sldIdLst>
  <p:sldSz cx="12192000" cy="6858000"/>
  <p:notesSz cx="6858000" cy="9144000"/>
  <p:defaultTex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5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69" autoAdjust="0"/>
    <p:restoredTop sz="96196" autoAdjust="0"/>
  </p:normalViewPr>
  <p:slideViewPr>
    <p:cSldViewPr snapToGrid="0">
      <p:cViewPr varScale="1">
        <p:scale>
          <a:sx n="69" d="100"/>
          <a:sy n="69" d="100"/>
        </p:scale>
        <p:origin x="708" y="96"/>
      </p:cViewPr>
      <p:guideLst>
        <p:guide orient="horz" pos="235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30DB4A-D8B6-444A-97FC-B379347A49B4}" type="datetimeFigureOut">
              <a:rPr lang="en-US" smtClean="0"/>
              <a:t>9/27/2021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8100DC-7169-4755-83CA-EBF300ECEEC8}" type="slidenum">
              <a:rPr lang="en-US" smtClean="0"/>
              <a:t>‹#›</a:t>
            </a:fld>
            <a:endParaRPr lang="en-US"/>
          </a:p>
        </p:txBody>
      </p:sp>
    </p:spTree>
    <p:extLst>
      <p:ext uri="{BB962C8B-B14F-4D97-AF65-F5344CB8AC3E}">
        <p14:creationId xmlns:p14="http://schemas.microsoft.com/office/powerpoint/2010/main" val="233357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45720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Medical Practice refers to a setting in which a maximum of one certified practitioner offers human health services such as diagnostic, therapeutic, preventive, or rehabilitative care without requiring patients to remain overnight. This covers surgical, dentistry, physiotherapy, chiropractic, and other related applications. Consequently, understanding the various scopes of Practice of registered nurses and doctors is critical in identifying whether tasks overlap medical Practice and necessitate standardized processes. Understanding the areas is essential because failure to separate nursing care from medical Practice may result in the registered nurse's Practice being limited and the creation of needless standardized processes. Registered nurses should avoid conflating nursing rules and procedures with standardized methods. Therefore, The Medical Practice Act allows physicians to diagnose mental and physical problems, administer medicines in or on humans, cut or pierce human tissues, and utilize other procedures to treat illnesses, injuries, deformities, or other physical or mental ailments. As a basic guideline, doing any of the above by a registered nurse necessitates a standardized process; however, activities under every division have already established routine nursing practice and do not necessitate the use of standardized procedures.</a:t>
            </a:r>
          </a:p>
          <a:p>
            <a:pPr indent="457200"/>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88100DC-7169-4755-83CA-EBF300ECEEC8}" type="slidenum">
              <a:rPr lang="en-US" smtClean="0"/>
              <a:t>2</a:t>
            </a:fld>
            <a:endParaRPr lang="en-US"/>
          </a:p>
        </p:txBody>
      </p:sp>
    </p:spTree>
    <p:extLst>
      <p:ext uri="{BB962C8B-B14F-4D97-AF65-F5344CB8AC3E}">
        <p14:creationId xmlns:p14="http://schemas.microsoft.com/office/powerpoint/2010/main" val="325715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45720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Nursing </a:t>
            </a:r>
            <a:r>
              <a:rPr lang="en-US" sz="1200" dirty="0" smtClean="0">
                <a:latin typeface="Times New Roman" panose="02020603050405020304" pitchFamily="18" charset="0"/>
                <a:cs typeface="Times New Roman" panose="02020603050405020304" pitchFamily="18" charset="0"/>
              </a:rPr>
              <a:t>Practice Act, Business and Professions Code Section 2725, defines the actions that comprise nursing practice </a:t>
            </a:r>
            <a:r>
              <a:rPr lang="en-US" sz="1200" dirty="0" smtClean="0">
                <a:solidFill>
                  <a:schemeClr val="bg1"/>
                </a:solidFill>
                <a:latin typeface="Times New Roman" panose="02020603050405020304" pitchFamily="18" charset="0"/>
                <a:cs typeface="Times New Roman" panose="02020603050405020304" pitchFamily="18" charset="0"/>
              </a:rPr>
              <a:t>(INTENT, </a:t>
            </a:r>
            <a:r>
              <a:rPr lang="en-US" sz="1200" dirty="0" err="1" smtClean="0">
                <a:solidFill>
                  <a:schemeClr val="bg1"/>
                </a:solidFill>
                <a:latin typeface="Times New Roman" panose="02020603050405020304" pitchFamily="18" charset="0"/>
                <a:cs typeface="Times New Roman" panose="02020603050405020304" pitchFamily="18" charset="0"/>
              </a:rPr>
              <a:t>n.d.</a:t>
            </a:r>
            <a:r>
              <a:rPr lang="en-US" sz="1200" dirty="0" smtClean="0">
                <a:solidFill>
                  <a:schemeClr val="bg1"/>
                </a:solidFill>
                <a:latin typeface="Times New Roman" panose="02020603050405020304" pitchFamily="18" charset="0"/>
                <a:cs typeface="Times New Roman" panose="02020603050405020304" pitchFamily="18" charset="0"/>
              </a:rPr>
              <a:t>)</a:t>
            </a:r>
            <a:r>
              <a:rPr lang="en-US" sz="120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A more comprehensive, all-inclusive description states that nursing practice includes all operations, which include primary health care, that assist individuals in coping with hardships in everyday life. Such difficulties might be affiliated with their current or suspected health or illness concerns or the therapeutic interventions of such problems, requiring a significant amount of scientific understanding or technical proficiency. The Legislature clearly stated its aim under Section 2725(a) to give specific legal authorization for tasks and processes that are widely accepted and used. Registered nurses must understand that the use of nursing practice responsibilities in routine nursing practice does not necessitate a structured approach. Thus, standardized procedures for medical functions refer to the standardized method created through a partnership among registered nurses, physicians, and administrators in the structured medical system. It is to be used to approve the execution of a medical function by a registered nurse</a:t>
            </a:r>
            <a:r>
              <a:rPr lang="en-US" sz="1200" dirty="0" smtClean="0">
                <a:latin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88100DC-7169-4755-83CA-EBF300ECEEC8}" type="slidenum">
              <a:rPr lang="en-US" smtClean="0"/>
              <a:t>3</a:t>
            </a:fld>
            <a:endParaRPr lang="en-US"/>
          </a:p>
        </p:txBody>
      </p:sp>
    </p:spTree>
    <p:extLst>
      <p:ext uri="{BB962C8B-B14F-4D97-AF65-F5344CB8AC3E}">
        <p14:creationId xmlns:p14="http://schemas.microsoft.com/office/powerpoint/2010/main" val="1980998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GB" sz="1200" kern="1200" dirty="0" smtClean="0">
                <a:solidFill>
                  <a:schemeClr val="tx1"/>
                </a:solidFill>
                <a:effectLst/>
                <a:latin typeface="Times New Roman" panose="02020603050405020304" pitchFamily="18" charset="0"/>
                <a:ea typeface="+mn-ea"/>
                <a:cs typeface="Times New Roman" panose="02020603050405020304" pitchFamily="18" charset="0"/>
              </a:rPr>
              <a:t>To conclude, nursing practice is classified into three categories of functions, which are as follows:</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indent="457200"/>
            <a:r>
              <a:rPr lang="en-GB" sz="1200" kern="1200" dirty="0" smtClean="0">
                <a:solidFill>
                  <a:schemeClr val="tx1"/>
                </a:solidFill>
                <a:effectLst/>
                <a:latin typeface="Times New Roman" panose="02020603050405020304" pitchFamily="18" charset="0"/>
                <a:ea typeface="+mn-ea"/>
                <a:cs typeface="Times New Roman" panose="02020603050405020304" pitchFamily="18" charset="0"/>
              </a:rPr>
              <a:t>Independent functions</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0" marR="0" lvl="0" indent="45720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Times New Roman" panose="02020603050405020304" pitchFamily="18" charset="0"/>
                <a:ea typeface="+mn-ea"/>
                <a:cs typeface="Times New Roman" panose="02020603050405020304" pitchFamily="18" charset="0"/>
              </a:rPr>
              <a:t>Section 2725, Subsection (b)(1), permits direct and indirect patient services that provide patients' welfare, comfort, personal cleanliness, and protection, as well as disease preventive and restorative treatments </a:t>
            </a:r>
            <a:r>
              <a:rPr lang="en-US" sz="1200" dirty="0" smtClean="0">
                <a:solidFill>
                  <a:schemeClr val="bg1"/>
                </a:solidFill>
                <a:latin typeface="Times New Roman" panose="02020603050405020304" pitchFamily="18" charset="0"/>
                <a:cs typeface="Times New Roman" panose="02020603050405020304" pitchFamily="18" charset="0"/>
              </a:rPr>
              <a:t>(Andrews et al., 2019)</a:t>
            </a:r>
            <a:r>
              <a:rPr lang="en-GB" sz="1200" kern="1200" dirty="0" smtClean="0">
                <a:solidFill>
                  <a:schemeClr val="tx1"/>
                </a:solidFill>
                <a:effectLst/>
                <a:latin typeface="Times New Roman" panose="02020603050405020304" pitchFamily="18" charset="0"/>
                <a:ea typeface="+mn-ea"/>
                <a:cs typeface="Times New Roman" panose="02020603050405020304" pitchFamily="18" charset="0"/>
              </a:rPr>
              <a:t>. Delegation and monitoring of patient care tasks done by subordinates are examples of indirect services. The profession of nursing includes the performance of skin tests, vaccination methods, and the removal of human blood from veins and arteries, according to Section 2725 subsection (b)(3). Subsection (b)(4) of Section 2725 permits the reflection of symptoms and signs of ailment, reactions to intervention, general demeanour, overall health appearance, and the commitment to whether these abnormal display attributes.</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indent="457200"/>
            <a:r>
              <a:rPr lang="en-GB" sz="1200" kern="1200" dirty="0" smtClean="0">
                <a:solidFill>
                  <a:schemeClr val="tx1"/>
                </a:solidFill>
                <a:effectLst/>
                <a:latin typeface="Times New Roman" panose="02020603050405020304" pitchFamily="18" charset="0"/>
                <a:ea typeface="+mn-ea"/>
                <a:cs typeface="Times New Roman" panose="02020603050405020304" pitchFamily="18" charset="0"/>
              </a:rPr>
              <a:t>Dependent functions</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indent="457200"/>
            <a:r>
              <a:rPr lang="en-GB" sz="1200" kern="1200" dirty="0" smtClean="0">
                <a:solidFill>
                  <a:schemeClr val="tx1"/>
                </a:solidFill>
                <a:effectLst/>
                <a:latin typeface="Times New Roman" panose="02020603050405020304" pitchFamily="18" charset="0"/>
                <a:ea typeface="+mn-ea"/>
                <a:cs typeface="Times New Roman" panose="02020603050405020304" pitchFamily="18" charset="0"/>
              </a:rPr>
              <a:t>Subsection (b)(2) of Section 2725 approves the direct and indirect patient treatment, including, but not restricted to, the administration of prescription.</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indent="457200"/>
            <a:r>
              <a:rPr lang="en-GB" sz="1200" kern="1200" dirty="0" smtClean="0">
                <a:solidFill>
                  <a:schemeClr val="tx1"/>
                </a:solidFill>
                <a:effectLst/>
                <a:latin typeface="Times New Roman" panose="02020603050405020304" pitchFamily="18" charset="0"/>
                <a:ea typeface="+mn-ea"/>
                <a:cs typeface="Times New Roman" panose="02020603050405020304" pitchFamily="18" charset="0"/>
              </a:rPr>
              <a:t>Interdependent functions</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indent="457200"/>
            <a:r>
              <a:rPr lang="en-GB" sz="1200" kern="1200" dirty="0" smtClean="0">
                <a:solidFill>
                  <a:schemeClr val="tx1"/>
                </a:solidFill>
                <a:effectLst/>
                <a:latin typeface="Times New Roman" panose="02020603050405020304" pitchFamily="18" charset="0"/>
                <a:ea typeface="+mn-ea"/>
                <a:cs typeface="Times New Roman" panose="02020603050405020304" pitchFamily="18" charset="0"/>
              </a:rPr>
              <a:t>Section 2725, Subsection (b)(4), mandates the nurse to apply appropriate standardized processes or variations in treatment protocol in conformity with standardized methods after monitoring symptoms and signs of ailments, reactions to intervention, general demeanour, or general physical state and establishing that these unusual display characteristics.</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indent="457200"/>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88100DC-7169-4755-83CA-EBF300ECEEC8}" type="slidenum">
              <a:rPr lang="en-US" smtClean="0"/>
              <a:t>4</a:t>
            </a:fld>
            <a:endParaRPr lang="en-US"/>
          </a:p>
        </p:txBody>
      </p:sp>
    </p:spTree>
    <p:extLst>
      <p:ext uri="{BB962C8B-B14F-4D97-AF65-F5344CB8AC3E}">
        <p14:creationId xmlns:p14="http://schemas.microsoft.com/office/powerpoint/2010/main" val="18314489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9BFB55-A802-447E-A910-BBD71F405882}"/>
              </a:ext>
            </a:extLst>
          </p:cNvPr>
          <p:cNvSpPr/>
          <p:nvPr userDrawn="1"/>
        </p:nvSpPr>
        <p:spPr>
          <a:xfrm>
            <a:off x="0" y="0"/>
            <a:ext cx="12192000" cy="6858000"/>
          </a:xfrm>
          <a:prstGeom prst="rect">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ight Triangle 2">
            <a:extLst>
              <a:ext uri="{FF2B5EF4-FFF2-40B4-BE49-F238E27FC236}">
                <a16:creationId xmlns:a16="http://schemas.microsoft.com/office/drawing/2014/main" id="{6457B7BB-CD07-47C5-9965-2FA032CA8D5B}"/>
              </a:ext>
            </a:extLst>
          </p:cNvPr>
          <p:cNvSpPr/>
          <p:nvPr userDrawn="1"/>
        </p:nvSpPr>
        <p:spPr>
          <a:xfrm flipH="1">
            <a:off x="8052178" y="0"/>
            <a:ext cx="4139819" cy="68580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B81EF693-46E2-4180-A982-14109E40CB06}"/>
              </a:ext>
            </a:extLst>
          </p:cNvPr>
          <p:cNvSpPr/>
          <p:nvPr userDrawn="1"/>
        </p:nvSpPr>
        <p:spPr>
          <a:xfrm rot="10800000" flipH="1">
            <a:off x="4" y="0"/>
            <a:ext cx="4139819" cy="68580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6750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5023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grpSp>
        <p:nvGrpSpPr>
          <p:cNvPr id="4" name="Group 3">
            <a:extLst>
              <a:ext uri="{FF2B5EF4-FFF2-40B4-BE49-F238E27FC236}">
                <a16:creationId xmlns:a16="http://schemas.microsoft.com/office/drawing/2014/main" id="{6BA95570-ABCA-4EAA-A150-DE9A778788FF}"/>
              </a:ext>
            </a:extLst>
          </p:cNvPr>
          <p:cNvGrpSpPr/>
          <p:nvPr userDrawn="1"/>
        </p:nvGrpSpPr>
        <p:grpSpPr>
          <a:xfrm rot="10800000" flipH="1" flipV="1">
            <a:off x="6286500" y="5899288"/>
            <a:ext cx="5572126" cy="862288"/>
            <a:chOff x="477110" y="4905446"/>
            <a:chExt cx="11078677" cy="1714429"/>
          </a:xfrm>
        </p:grpSpPr>
        <p:sp>
          <p:nvSpPr>
            <p:cNvPr id="6" name="Freeform: Shape 5">
              <a:extLst>
                <a:ext uri="{FF2B5EF4-FFF2-40B4-BE49-F238E27FC236}">
                  <a16:creationId xmlns:a16="http://schemas.microsoft.com/office/drawing/2014/main" id="{46A78A61-879F-457D-9A77-D666DFE521FF}"/>
                </a:ext>
              </a:extLst>
            </p:cNvPr>
            <p:cNvSpPr/>
            <p:nvPr/>
          </p:nvSpPr>
          <p:spPr>
            <a:xfrm>
              <a:off x="6913640" y="4905446"/>
              <a:ext cx="4642147" cy="1714429"/>
            </a:xfrm>
            <a:custGeom>
              <a:avLst/>
              <a:gdLst>
                <a:gd name="connsiteX0" fmla="*/ 4794342 w 4797505"/>
                <a:gd name="connsiteY0" fmla="*/ 184721 h 1771805"/>
                <a:gd name="connsiteX1" fmla="*/ 4759588 w 4797505"/>
                <a:gd name="connsiteY1" fmla="*/ 70236 h 1771805"/>
                <a:gd name="connsiteX2" fmla="*/ 4668953 w 4797505"/>
                <a:gd name="connsiteY2" fmla="*/ 27303 h 1771805"/>
                <a:gd name="connsiteX3" fmla="*/ 4624657 w 4797505"/>
                <a:gd name="connsiteY3" fmla="*/ 6178 h 1771805"/>
                <a:gd name="connsiteX4" fmla="*/ 4564007 w 4797505"/>
                <a:gd name="connsiteY4" fmla="*/ 39570 h 1771805"/>
                <a:gd name="connsiteX5" fmla="*/ 4616480 w 4797505"/>
                <a:gd name="connsiteY5" fmla="*/ 84546 h 1771805"/>
                <a:gd name="connsiteX6" fmla="*/ 4665545 w 4797505"/>
                <a:gd name="connsiteY6" fmla="*/ 71598 h 1771805"/>
                <a:gd name="connsiteX7" fmla="*/ 4727559 w 4797505"/>
                <a:gd name="connsiteY7" fmla="*/ 101583 h 1771805"/>
                <a:gd name="connsiteX8" fmla="*/ 4750047 w 4797505"/>
                <a:gd name="connsiteY8" fmla="*/ 180633 h 1771805"/>
                <a:gd name="connsiteX9" fmla="*/ 4663501 w 4797505"/>
                <a:gd name="connsiteY9" fmla="*/ 456625 h 1771805"/>
                <a:gd name="connsiteX10" fmla="*/ 4638968 w 4797505"/>
                <a:gd name="connsiteY10" fmla="*/ 494787 h 1771805"/>
                <a:gd name="connsiteX11" fmla="*/ 4613073 w 4797505"/>
                <a:gd name="connsiteY11" fmla="*/ 507054 h 1771805"/>
                <a:gd name="connsiteX12" fmla="*/ 4430440 w 4797505"/>
                <a:gd name="connsiteY12" fmla="*/ 593600 h 1771805"/>
                <a:gd name="connsiteX13" fmla="*/ 4257349 w 4797505"/>
                <a:gd name="connsiteY13" fmla="*/ 504328 h 1771805"/>
                <a:gd name="connsiteX14" fmla="*/ 4231453 w 4797505"/>
                <a:gd name="connsiteY14" fmla="*/ 492062 h 1771805"/>
                <a:gd name="connsiteX15" fmla="*/ 4206920 w 4797505"/>
                <a:gd name="connsiteY15" fmla="*/ 453900 h 1771805"/>
                <a:gd name="connsiteX16" fmla="*/ 4119011 w 4797505"/>
                <a:gd name="connsiteY16" fmla="*/ 178588 h 1771805"/>
                <a:gd name="connsiteX17" fmla="*/ 4140818 w 4797505"/>
                <a:gd name="connsiteY17" fmla="*/ 99538 h 1771805"/>
                <a:gd name="connsiteX18" fmla="*/ 4203513 w 4797505"/>
                <a:gd name="connsiteY18" fmla="*/ 69554 h 1771805"/>
                <a:gd name="connsiteX19" fmla="*/ 4252578 w 4797505"/>
                <a:gd name="connsiteY19" fmla="*/ 82502 h 1771805"/>
                <a:gd name="connsiteX20" fmla="*/ 4305051 w 4797505"/>
                <a:gd name="connsiteY20" fmla="*/ 37525 h 1771805"/>
                <a:gd name="connsiteX21" fmla="*/ 4244401 w 4797505"/>
                <a:gd name="connsiteY21" fmla="*/ 4134 h 1771805"/>
                <a:gd name="connsiteX22" fmla="*/ 4199424 w 4797505"/>
                <a:gd name="connsiteY22" fmla="*/ 25259 h 1771805"/>
                <a:gd name="connsiteX23" fmla="*/ 4109471 w 4797505"/>
                <a:gd name="connsiteY23" fmla="*/ 68191 h 1771805"/>
                <a:gd name="connsiteX24" fmla="*/ 4075398 w 4797505"/>
                <a:gd name="connsiteY24" fmla="*/ 183359 h 1771805"/>
                <a:gd name="connsiteX25" fmla="*/ 4196698 w 4797505"/>
                <a:gd name="connsiteY25" fmla="*/ 520002 h 1771805"/>
                <a:gd name="connsiteX26" fmla="*/ 4204195 w 4797505"/>
                <a:gd name="connsiteY26" fmla="*/ 549986 h 1771805"/>
                <a:gd name="connsiteX27" fmla="*/ 4391597 w 4797505"/>
                <a:gd name="connsiteY27" fmla="*/ 660383 h 1771805"/>
                <a:gd name="connsiteX28" fmla="*/ 4391597 w 4797505"/>
                <a:gd name="connsiteY28" fmla="*/ 928880 h 1771805"/>
                <a:gd name="connsiteX29" fmla="*/ 4318680 w 4797505"/>
                <a:gd name="connsiteY29" fmla="*/ 1031099 h 1771805"/>
                <a:gd name="connsiteX30" fmla="*/ 3718992 w 4797505"/>
                <a:gd name="connsiteY30" fmla="*/ 1031099 h 1771805"/>
                <a:gd name="connsiteX31" fmla="*/ 3638579 w 4797505"/>
                <a:gd name="connsiteY31" fmla="*/ 673331 h 1771805"/>
                <a:gd name="connsiteX32" fmla="*/ 3626313 w 4797505"/>
                <a:gd name="connsiteY32" fmla="*/ 654250 h 1771805"/>
                <a:gd name="connsiteX33" fmla="*/ 3604506 w 4797505"/>
                <a:gd name="connsiteY33" fmla="*/ 646754 h 1771805"/>
                <a:gd name="connsiteX34" fmla="*/ 3603825 w 4797505"/>
                <a:gd name="connsiteY34" fmla="*/ 646754 h 1771805"/>
                <a:gd name="connsiteX35" fmla="*/ 3582018 w 4797505"/>
                <a:gd name="connsiteY35" fmla="*/ 654931 h 1771805"/>
                <a:gd name="connsiteX36" fmla="*/ 3570433 w 4797505"/>
                <a:gd name="connsiteY36" fmla="*/ 674694 h 1771805"/>
                <a:gd name="connsiteX37" fmla="*/ 3504331 w 4797505"/>
                <a:gd name="connsiteY37" fmla="*/ 1030418 h 1771805"/>
                <a:gd name="connsiteX38" fmla="*/ 3404837 w 4797505"/>
                <a:gd name="connsiteY38" fmla="*/ 1030418 h 1771805"/>
                <a:gd name="connsiteX39" fmla="*/ 3272633 w 4797505"/>
                <a:gd name="connsiteY39" fmla="*/ 319651 h 1771805"/>
                <a:gd name="connsiteX40" fmla="*/ 3261048 w 4797505"/>
                <a:gd name="connsiteY40" fmla="*/ 298526 h 1771805"/>
                <a:gd name="connsiteX41" fmla="*/ 3238560 w 4797505"/>
                <a:gd name="connsiteY41" fmla="*/ 290348 h 1771805"/>
                <a:gd name="connsiteX42" fmla="*/ 3216072 w 4797505"/>
                <a:gd name="connsiteY42" fmla="*/ 298526 h 1771805"/>
                <a:gd name="connsiteX43" fmla="*/ 3204487 w 4797505"/>
                <a:gd name="connsiteY43" fmla="*/ 319651 h 1771805"/>
                <a:gd name="connsiteX44" fmla="*/ 3060016 w 4797505"/>
                <a:gd name="connsiteY44" fmla="*/ 1199421 h 1771805"/>
                <a:gd name="connsiteX45" fmla="*/ 3046387 w 4797505"/>
                <a:gd name="connsiteY45" fmla="*/ 1041321 h 1771805"/>
                <a:gd name="connsiteX46" fmla="*/ 3035484 w 4797505"/>
                <a:gd name="connsiteY46" fmla="*/ 1018833 h 1771805"/>
                <a:gd name="connsiteX47" fmla="*/ 3012314 w 4797505"/>
                <a:gd name="connsiteY47" fmla="*/ 1009293 h 1771805"/>
                <a:gd name="connsiteX48" fmla="*/ 2970745 w 4797505"/>
                <a:gd name="connsiteY48" fmla="*/ 1009293 h 1771805"/>
                <a:gd name="connsiteX49" fmla="*/ 2970745 w 4797505"/>
                <a:gd name="connsiteY49" fmla="*/ 1008611 h 1771805"/>
                <a:gd name="connsiteX50" fmla="*/ 2938716 w 4797505"/>
                <a:gd name="connsiteY50" fmla="*/ 1008611 h 1771805"/>
                <a:gd name="connsiteX51" fmla="*/ 2909413 w 4797505"/>
                <a:gd name="connsiteY51" fmla="*/ 1008611 h 1771805"/>
                <a:gd name="connsiteX52" fmla="*/ 1420414 w 4797505"/>
                <a:gd name="connsiteY52" fmla="*/ 1008611 h 1771805"/>
                <a:gd name="connsiteX53" fmla="*/ 1399289 w 4797505"/>
                <a:gd name="connsiteY53" fmla="*/ 1008611 h 1771805"/>
                <a:gd name="connsiteX54" fmla="*/ 1380889 w 4797505"/>
                <a:gd name="connsiteY54" fmla="*/ 1008611 h 1771805"/>
                <a:gd name="connsiteX55" fmla="*/ 1358401 w 4797505"/>
                <a:gd name="connsiteY55" fmla="*/ 1016789 h 1771805"/>
                <a:gd name="connsiteX56" fmla="*/ 1346816 w 4797505"/>
                <a:gd name="connsiteY56" fmla="*/ 1037914 h 1771805"/>
                <a:gd name="connsiteX57" fmla="*/ 1250048 w 4797505"/>
                <a:gd name="connsiteY57" fmla="*/ 1495176 h 1771805"/>
                <a:gd name="connsiteX58" fmla="*/ 1083771 w 4797505"/>
                <a:gd name="connsiteY58" fmla="*/ 567023 h 1771805"/>
                <a:gd name="connsiteX59" fmla="*/ 1072186 w 4797505"/>
                <a:gd name="connsiteY59" fmla="*/ 545897 h 1771805"/>
                <a:gd name="connsiteX60" fmla="*/ 1049698 w 4797505"/>
                <a:gd name="connsiteY60" fmla="*/ 537720 h 1771805"/>
                <a:gd name="connsiteX61" fmla="*/ 1049016 w 4797505"/>
                <a:gd name="connsiteY61" fmla="*/ 537720 h 1771805"/>
                <a:gd name="connsiteX62" fmla="*/ 1048335 w 4797505"/>
                <a:gd name="connsiteY62" fmla="*/ 537720 h 1771805"/>
                <a:gd name="connsiteX63" fmla="*/ 1025847 w 4797505"/>
                <a:gd name="connsiteY63" fmla="*/ 547260 h 1771805"/>
                <a:gd name="connsiteX64" fmla="*/ 1014943 w 4797505"/>
                <a:gd name="connsiteY64" fmla="*/ 569748 h 1771805"/>
                <a:gd name="connsiteX65" fmla="*/ 978144 w 4797505"/>
                <a:gd name="connsiteY65" fmla="*/ 1009293 h 1771805"/>
                <a:gd name="connsiteX66" fmla="*/ 899094 w 4797505"/>
                <a:gd name="connsiteY66" fmla="*/ 1009293 h 1771805"/>
                <a:gd name="connsiteX67" fmla="*/ 876606 w 4797505"/>
                <a:gd name="connsiteY67" fmla="*/ 1017470 h 1771805"/>
                <a:gd name="connsiteX68" fmla="*/ 865021 w 4797505"/>
                <a:gd name="connsiteY68" fmla="*/ 1038595 h 1771805"/>
                <a:gd name="connsiteX69" fmla="*/ 805052 w 4797505"/>
                <a:gd name="connsiteY69" fmla="*/ 1289374 h 1771805"/>
                <a:gd name="connsiteX70" fmla="*/ 775068 w 4797505"/>
                <a:gd name="connsiteY70" fmla="*/ 1052906 h 1771805"/>
                <a:gd name="connsiteX71" fmla="*/ 762801 w 4797505"/>
                <a:gd name="connsiteY71" fmla="*/ 1033144 h 1771805"/>
                <a:gd name="connsiteX72" fmla="*/ 740995 w 4797505"/>
                <a:gd name="connsiteY72" fmla="*/ 1025648 h 1771805"/>
                <a:gd name="connsiteX73" fmla="*/ 3651 w 4797505"/>
                <a:gd name="connsiteY73" fmla="*/ 1025648 h 1771805"/>
                <a:gd name="connsiteX74" fmla="*/ 3651 w 4797505"/>
                <a:gd name="connsiteY74" fmla="*/ 1095157 h 1771805"/>
                <a:gd name="connsiteX75" fmla="*/ 713055 w 4797505"/>
                <a:gd name="connsiteY75" fmla="*/ 1095157 h 1771805"/>
                <a:gd name="connsiteX76" fmla="*/ 775749 w 4797505"/>
                <a:gd name="connsiteY76" fmla="*/ 1486999 h 1771805"/>
                <a:gd name="connsiteX77" fmla="*/ 788016 w 4797505"/>
                <a:gd name="connsiteY77" fmla="*/ 1506761 h 1771805"/>
                <a:gd name="connsiteX78" fmla="*/ 810504 w 4797505"/>
                <a:gd name="connsiteY78" fmla="*/ 1514257 h 1771805"/>
                <a:gd name="connsiteX79" fmla="*/ 810504 w 4797505"/>
                <a:gd name="connsiteY79" fmla="*/ 1514257 h 1771805"/>
                <a:gd name="connsiteX80" fmla="*/ 832311 w 4797505"/>
                <a:gd name="connsiteY80" fmla="*/ 1506080 h 1771805"/>
                <a:gd name="connsiteX81" fmla="*/ 843896 w 4797505"/>
                <a:gd name="connsiteY81" fmla="*/ 1485636 h 1771805"/>
                <a:gd name="connsiteX82" fmla="*/ 929079 w 4797505"/>
                <a:gd name="connsiteY82" fmla="*/ 1080165 h 1771805"/>
                <a:gd name="connsiteX83" fmla="*/ 1010173 w 4797505"/>
                <a:gd name="connsiteY83" fmla="*/ 1080165 h 1771805"/>
                <a:gd name="connsiteX84" fmla="*/ 1033343 w 4797505"/>
                <a:gd name="connsiteY84" fmla="*/ 1071306 h 1771805"/>
                <a:gd name="connsiteX85" fmla="*/ 1044246 w 4797505"/>
                <a:gd name="connsiteY85" fmla="*/ 1048817 h 1771805"/>
                <a:gd name="connsiteX86" fmla="*/ 1057875 w 4797505"/>
                <a:gd name="connsiteY86" fmla="*/ 890036 h 1771805"/>
                <a:gd name="connsiteX87" fmla="*/ 1216656 w 4797505"/>
                <a:gd name="connsiteY87" fmla="*/ 1740503 h 1771805"/>
                <a:gd name="connsiteX88" fmla="*/ 1228241 w 4797505"/>
                <a:gd name="connsiteY88" fmla="*/ 1761629 h 1771805"/>
                <a:gd name="connsiteX89" fmla="*/ 1250730 w 4797505"/>
                <a:gd name="connsiteY89" fmla="*/ 1769806 h 1771805"/>
                <a:gd name="connsiteX90" fmla="*/ 1273218 w 4797505"/>
                <a:gd name="connsiteY90" fmla="*/ 1760947 h 1771805"/>
                <a:gd name="connsiteX91" fmla="*/ 1284803 w 4797505"/>
                <a:gd name="connsiteY91" fmla="*/ 1739822 h 1771805"/>
                <a:gd name="connsiteX92" fmla="*/ 1410192 w 4797505"/>
                <a:gd name="connsiteY92" fmla="*/ 1078802 h 1771805"/>
                <a:gd name="connsiteX93" fmla="*/ 2907369 w 4797505"/>
                <a:gd name="connsiteY93" fmla="*/ 1078802 h 1771805"/>
                <a:gd name="connsiteX94" fmla="*/ 2936671 w 4797505"/>
                <a:gd name="connsiteY94" fmla="*/ 1078802 h 1771805"/>
                <a:gd name="connsiteX95" fmla="*/ 2968700 w 4797505"/>
                <a:gd name="connsiteY95" fmla="*/ 1078802 h 1771805"/>
                <a:gd name="connsiteX96" fmla="*/ 2968700 w 4797505"/>
                <a:gd name="connsiteY96" fmla="*/ 1078120 h 1771805"/>
                <a:gd name="connsiteX97" fmla="*/ 2978922 w 4797505"/>
                <a:gd name="connsiteY97" fmla="*/ 1078120 h 1771805"/>
                <a:gd name="connsiteX98" fmla="*/ 3015721 w 4797505"/>
                <a:gd name="connsiteY98" fmla="*/ 1497221 h 1771805"/>
                <a:gd name="connsiteX99" fmla="*/ 3026625 w 4797505"/>
                <a:gd name="connsiteY99" fmla="*/ 1519027 h 1771805"/>
                <a:gd name="connsiteX100" fmla="*/ 3049113 w 4797505"/>
                <a:gd name="connsiteY100" fmla="*/ 1528568 h 1771805"/>
                <a:gd name="connsiteX101" fmla="*/ 3049794 w 4797505"/>
                <a:gd name="connsiteY101" fmla="*/ 1528568 h 1771805"/>
                <a:gd name="connsiteX102" fmla="*/ 3050476 w 4797505"/>
                <a:gd name="connsiteY102" fmla="*/ 1528568 h 1771805"/>
                <a:gd name="connsiteX103" fmla="*/ 3072964 w 4797505"/>
                <a:gd name="connsiteY103" fmla="*/ 1520390 h 1771805"/>
                <a:gd name="connsiteX104" fmla="*/ 3084549 w 4797505"/>
                <a:gd name="connsiteY104" fmla="*/ 1499265 h 1771805"/>
                <a:gd name="connsiteX105" fmla="*/ 3237197 w 4797505"/>
                <a:gd name="connsiteY105" fmla="*/ 563615 h 1771805"/>
                <a:gd name="connsiteX106" fmla="*/ 3340098 w 4797505"/>
                <a:gd name="connsiteY106" fmla="*/ 1068580 h 1771805"/>
                <a:gd name="connsiteX107" fmla="*/ 3340098 w 4797505"/>
                <a:gd name="connsiteY107" fmla="*/ 1068580 h 1771805"/>
                <a:gd name="connsiteX108" fmla="*/ 3351683 w 4797505"/>
                <a:gd name="connsiteY108" fmla="*/ 1089705 h 1771805"/>
                <a:gd name="connsiteX109" fmla="*/ 3374171 w 4797505"/>
                <a:gd name="connsiteY109" fmla="*/ 1098564 h 1771805"/>
                <a:gd name="connsiteX110" fmla="*/ 3533634 w 4797505"/>
                <a:gd name="connsiteY110" fmla="*/ 1098564 h 1771805"/>
                <a:gd name="connsiteX111" fmla="*/ 3555441 w 4797505"/>
                <a:gd name="connsiteY111" fmla="*/ 1090387 h 1771805"/>
                <a:gd name="connsiteX112" fmla="*/ 3567026 w 4797505"/>
                <a:gd name="connsiteY112" fmla="*/ 1069943 h 1771805"/>
                <a:gd name="connsiteX113" fmla="*/ 3607232 w 4797505"/>
                <a:gd name="connsiteY113" fmla="*/ 842334 h 1771805"/>
                <a:gd name="connsiteX114" fmla="*/ 3656979 w 4797505"/>
                <a:gd name="connsiteY114" fmla="*/ 1071987 h 1771805"/>
                <a:gd name="connsiteX115" fmla="*/ 3669245 w 4797505"/>
                <a:gd name="connsiteY115" fmla="*/ 1091068 h 1771805"/>
                <a:gd name="connsiteX116" fmla="*/ 3690371 w 4797505"/>
                <a:gd name="connsiteY116" fmla="*/ 1098564 h 1771805"/>
                <a:gd name="connsiteX117" fmla="*/ 4326858 w 4797505"/>
                <a:gd name="connsiteY117" fmla="*/ 1098564 h 1771805"/>
                <a:gd name="connsiteX118" fmla="*/ 4368427 w 4797505"/>
                <a:gd name="connsiteY118" fmla="*/ 1098564 h 1771805"/>
                <a:gd name="connsiteX119" fmla="*/ 4459744 w 4797505"/>
                <a:gd name="connsiteY119" fmla="*/ 1015426 h 1771805"/>
                <a:gd name="connsiteX120" fmla="*/ 4459744 w 4797505"/>
                <a:gd name="connsiteY120" fmla="*/ 659020 h 1771805"/>
                <a:gd name="connsiteX121" fmla="*/ 4665545 w 4797505"/>
                <a:gd name="connsiteY121" fmla="*/ 552030 h 1771805"/>
                <a:gd name="connsiteX122" fmla="*/ 4673042 w 4797505"/>
                <a:gd name="connsiteY122" fmla="*/ 522046 h 1771805"/>
                <a:gd name="connsiteX123" fmla="*/ 4794342 w 4797505"/>
                <a:gd name="connsiteY123" fmla="*/ 184721 h 1771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4797505" h="1771805">
                  <a:moveTo>
                    <a:pt x="4794342" y="184721"/>
                  </a:moveTo>
                  <a:cubicBezTo>
                    <a:pt x="4799112" y="137019"/>
                    <a:pt x="4787527" y="98176"/>
                    <a:pt x="4759588" y="70236"/>
                  </a:cubicBezTo>
                  <a:cubicBezTo>
                    <a:pt x="4733692" y="43658"/>
                    <a:pt x="4698256" y="32074"/>
                    <a:pt x="4668953" y="27303"/>
                  </a:cubicBezTo>
                  <a:cubicBezTo>
                    <a:pt x="4659412" y="16400"/>
                    <a:pt x="4643739" y="8222"/>
                    <a:pt x="4624657" y="6178"/>
                  </a:cubicBezTo>
                  <a:cubicBezTo>
                    <a:pt x="4593310" y="2771"/>
                    <a:pt x="4566052" y="18444"/>
                    <a:pt x="4564007" y="39570"/>
                  </a:cubicBezTo>
                  <a:cubicBezTo>
                    <a:pt x="4561963" y="61377"/>
                    <a:pt x="4585814" y="81820"/>
                    <a:pt x="4616480" y="84546"/>
                  </a:cubicBezTo>
                  <a:cubicBezTo>
                    <a:pt x="4636242" y="86591"/>
                    <a:pt x="4653961" y="81139"/>
                    <a:pt x="4665545" y="71598"/>
                  </a:cubicBezTo>
                  <a:cubicBezTo>
                    <a:pt x="4686671" y="75687"/>
                    <a:pt x="4711203" y="83865"/>
                    <a:pt x="4727559" y="101583"/>
                  </a:cubicBezTo>
                  <a:cubicBezTo>
                    <a:pt x="4745958" y="119982"/>
                    <a:pt x="4753454" y="145878"/>
                    <a:pt x="4750047" y="180633"/>
                  </a:cubicBezTo>
                  <a:cubicBezTo>
                    <a:pt x="4742551" y="254912"/>
                    <a:pt x="4715974" y="366672"/>
                    <a:pt x="4663501" y="456625"/>
                  </a:cubicBezTo>
                  <a:cubicBezTo>
                    <a:pt x="4655323" y="470255"/>
                    <a:pt x="4647146" y="483203"/>
                    <a:pt x="4638968" y="494787"/>
                  </a:cubicBezTo>
                  <a:cubicBezTo>
                    <a:pt x="4629428" y="494787"/>
                    <a:pt x="4619888" y="499558"/>
                    <a:pt x="4613073" y="507054"/>
                  </a:cubicBezTo>
                  <a:cubicBezTo>
                    <a:pt x="4561963" y="567023"/>
                    <a:pt x="4499268" y="593600"/>
                    <a:pt x="4430440" y="593600"/>
                  </a:cubicBezTo>
                  <a:cubicBezTo>
                    <a:pt x="4365020" y="591555"/>
                    <a:pt x="4306414" y="562252"/>
                    <a:pt x="4257349" y="504328"/>
                  </a:cubicBezTo>
                  <a:cubicBezTo>
                    <a:pt x="4250534" y="496150"/>
                    <a:pt x="4240993" y="492062"/>
                    <a:pt x="4231453" y="492062"/>
                  </a:cubicBezTo>
                  <a:cubicBezTo>
                    <a:pt x="4223275" y="480477"/>
                    <a:pt x="4214417" y="467529"/>
                    <a:pt x="4206920" y="453900"/>
                  </a:cubicBezTo>
                  <a:cubicBezTo>
                    <a:pt x="4153766" y="363946"/>
                    <a:pt x="4126507" y="252186"/>
                    <a:pt x="4119011" y="178588"/>
                  </a:cubicBezTo>
                  <a:cubicBezTo>
                    <a:pt x="4115604" y="143834"/>
                    <a:pt x="4122419" y="117938"/>
                    <a:pt x="4140818" y="99538"/>
                  </a:cubicBezTo>
                  <a:cubicBezTo>
                    <a:pt x="4157855" y="81820"/>
                    <a:pt x="4181706" y="73643"/>
                    <a:pt x="4203513" y="69554"/>
                  </a:cubicBezTo>
                  <a:cubicBezTo>
                    <a:pt x="4214417" y="79095"/>
                    <a:pt x="4232816" y="84546"/>
                    <a:pt x="4252578" y="82502"/>
                  </a:cubicBezTo>
                  <a:cubicBezTo>
                    <a:pt x="4283926" y="79095"/>
                    <a:pt x="4307777" y="59332"/>
                    <a:pt x="4305051" y="37525"/>
                  </a:cubicBezTo>
                  <a:cubicBezTo>
                    <a:pt x="4303007" y="15718"/>
                    <a:pt x="4275748" y="726"/>
                    <a:pt x="4244401" y="4134"/>
                  </a:cubicBezTo>
                  <a:cubicBezTo>
                    <a:pt x="4225320" y="6178"/>
                    <a:pt x="4208964" y="14356"/>
                    <a:pt x="4199424" y="25259"/>
                  </a:cubicBezTo>
                  <a:cubicBezTo>
                    <a:pt x="4170121" y="30029"/>
                    <a:pt x="4135366" y="42296"/>
                    <a:pt x="4109471" y="68191"/>
                  </a:cubicBezTo>
                  <a:cubicBezTo>
                    <a:pt x="4081531" y="96131"/>
                    <a:pt x="4069946" y="134975"/>
                    <a:pt x="4075398" y="183359"/>
                  </a:cubicBezTo>
                  <a:cubicBezTo>
                    <a:pt x="4083575" y="262408"/>
                    <a:pt x="4118330" y="413012"/>
                    <a:pt x="4196698" y="520002"/>
                  </a:cubicBezTo>
                  <a:cubicBezTo>
                    <a:pt x="4194654" y="530224"/>
                    <a:pt x="4197380" y="541127"/>
                    <a:pt x="4204195" y="549986"/>
                  </a:cubicBezTo>
                  <a:cubicBezTo>
                    <a:pt x="4258712" y="614044"/>
                    <a:pt x="4319362" y="647435"/>
                    <a:pt x="4391597" y="660383"/>
                  </a:cubicBezTo>
                  <a:lnTo>
                    <a:pt x="4391597" y="928880"/>
                  </a:lnTo>
                  <a:cubicBezTo>
                    <a:pt x="4392960" y="972494"/>
                    <a:pt x="4385464" y="1027011"/>
                    <a:pt x="4318680" y="1031099"/>
                  </a:cubicBezTo>
                  <a:lnTo>
                    <a:pt x="3718992" y="1031099"/>
                  </a:lnTo>
                  <a:lnTo>
                    <a:pt x="3638579" y="673331"/>
                  </a:lnTo>
                  <a:cubicBezTo>
                    <a:pt x="3636535" y="665153"/>
                    <a:pt x="3632446" y="659020"/>
                    <a:pt x="3626313" y="654250"/>
                  </a:cubicBezTo>
                  <a:cubicBezTo>
                    <a:pt x="3620861" y="649480"/>
                    <a:pt x="3613365" y="647435"/>
                    <a:pt x="3604506" y="646754"/>
                  </a:cubicBezTo>
                  <a:lnTo>
                    <a:pt x="3603825" y="646754"/>
                  </a:lnTo>
                  <a:cubicBezTo>
                    <a:pt x="3595647" y="646754"/>
                    <a:pt x="3588151" y="649480"/>
                    <a:pt x="3582018" y="654931"/>
                  </a:cubicBezTo>
                  <a:cubicBezTo>
                    <a:pt x="3576566" y="659702"/>
                    <a:pt x="3571796" y="666516"/>
                    <a:pt x="3570433" y="674694"/>
                  </a:cubicBezTo>
                  <a:lnTo>
                    <a:pt x="3504331" y="1030418"/>
                  </a:lnTo>
                  <a:lnTo>
                    <a:pt x="3404837" y="1030418"/>
                  </a:lnTo>
                  <a:lnTo>
                    <a:pt x="3272633" y="319651"/>
                  </a:lnTo>
                  <a:cubicBezTo>
                    <a:pt x="3271270" y="311474"/>
                    <a:pt x="3267182" y="303978"/>
                    <a:pt x="3261048" y="298526"/>
                  </a:cubicBezTo>
                  <a:cubicBezTo>
                    <a:pt x="3254915" y="293074"/>
                    <a:pt x="3246738" y="290348"/>
                    <a:pt x="3238560" y="290348"/>
                  </a:cubicBezTo>
                  <a:cubicBezTo>
                    <a:pt x="3230382" y="290348"/>
                    <a:pt x="3222205" y="293756"/>
                    <a:pt x="3216072" y="298526"/>
                  </a:cubicBezTo>
                  <a:cubicBezTo>
                    <a:pt x="3209938" y="303978"/>
                    <a:pt x="3205850" y="311474"/>
                    <a:pt x="3204487" y="319651"/>
                  </a:cubicBezTo>
                  <a:lnTo>
                    <a:pt x="3060016" y="1199421"/>
                  </a:lnTo>
                  <a:lnTo>
                    <a:pt x="3046387" y="1041321"/>
                  </a:lnTo>
                  <a:cubicBezTo>
                    <a:pt x="3045706" y="1032462"/>
                    <a:pt x="3041617" y="1024285"/>
                    <a:pt x="3035484" y="1018833"/>
                  </a:cubicBezTo>
                  <a:cubicBezTo>
                    <a:pt x="3029351" y="1013381"/>
                    <a:pt x="3021173" y="1009293"/>
                    <a:pt x="3012314" y="1009293"/>
                  </a:cubicBezTo>
                  <a:lnTo>
                    <a:pt x="2970745" y="1009293"/>
                  </a:lnTo>
                  <a:lnTo>
                    <a:pt x="2970745" y="1008611"/>
                  </a:lnTo>
                  <a:lnTo>
                    <a:pt x="2938716" y="1008611"/>
                  </a:lnTo>
                  <a:lnTo>
                    <a:pt x="2909413" y="1008611"/>
                  </a:lnTo>
                  <a:lnTo>
                    <a:pt x="1420414" y="1008611"/>
                  </a:lnTo>
                  <a:lnTo>
                    <a:pt x="1399289" y="1008611"/>
                  </a:lnTo>
                  <a:lnTo>
                    <a:pt x="1380889" y="1008611"/>
                  </a:lnTo>
                  <a:cubicBezTo>
                    <a:pt x="1372030" y="1008611"/>
                    <a:pt x="1363853" y="1012018"/>
                    <a:pt x="1358401" y="1016789"/>
                  </a:cubicBezTo>
                  <a:cubicBezTo>
                    <a:pt x="1352268" y="1022240"/>
                    <a:pt x="1347498" y="1029736"/>
                    <a:pt x="1346816" y="1037914"/>
                  </a:cubicBezTo>
                  <a:lnTo>
                    <a:pt x="1250048" y="1495176"/>
                  </a:lnTo>
                  <a:lnTo>
                    <a:pt x="1083771" y="567023"/>
                  </a:lnTo>
                  <a:cubicBezTo>
                    <a:pt x="1082408" y="558845"/>
                    <a:pt x="1078319" y="551349"/>
                    <a:pt x="1072186" y="545897"/>
                  </a:cubicBezTo>
                  <a:cubicBezTo>
                    <a:pt x="1066053" y="540446"/>
                    <a:pt x="1058557" y="537720"/>
                    <a:pt x="1049698" y="537720"/>
                  </a:cubicBezTo>
                  <a:lnTo>
                    <a:pt x="1049016" y="537720"/>
                  </a:lnTo>
                  <a:lnTo>
                    <a:pt x="1048335" y="537720"/>
                  </a:lnTo>
                  <a:cubicBezTo>
                    <a:pt x="1040157" y="537720"/>
                    <a:pt x="1031980" y="541808"/>
                    <a:pt x="1025847" y="547260"/>
                  </a:cubicBezTo>
                  <a:cubicBezTo>
                    <a:pt x="1019713" y="552712"/>
                    <a:pt x="1015625" y="560889"/>
                    <a:pt x="1014943" y="569748"/>
                  </a:cubicBezTo>
                  <a:lnTo>
                    <a:pt x="978144" y="1009293"/>
                  </a:lnTo>
                  <a:lnTo>
                    <a:pt x="899094" y="1009293"/>
                  </a:lnTo>
                  <a:cubicBezTo>
                    <a:pt x="890235" y="1009293"/>
                    <a:pt x="882739" y="1012700"/>
                    <a:pt x="876606" y="1017470"/>
                  </a:cubicBezTo>
                  <a:cubicBezTo>
                    <a:pt x="870473" y="1022922"/>
                    <a:pt x="866384" y="1029736"/>
                    <a:pt x="865021" y="1038595"/>
                  </a:cubicBezTo>
                  <a:lnTo>
                    <a:pt x="805052" y="1289374"/>
                  </a:lnTo>
                  <a:lnTo>
                    <a:pt x="775068" y="1052906"/>
                  </a:lnTo>
                  <a:cubicBezTo>
                    <a:pt x="773705" y="1044729"/>
                    <a:pt x="768935" y="1037914"/>
                    <a:pt x="762801" y="1033144"/>
                  </a:cubicBezTo>
                  <a:cubicBezTo>
                    <a:pt x="756668" y="1028374"/>
                    <a:pt x="749172" y="1025648"/>
                    <a:pt x="740995" y="1025648"/>
                  </a:cubicBezTo>
                  <a:lnTo>
                    <a:pt x="3651" y="1025648"/>
                  </a:lnTo>
                  <a:lnTo>
                    <a:pt x="3651" y="1095157"/>
                  </a:lnTo>
                  <a:lnTo>
                    <a:pt x="713055" y="1095157"/>
                  </a:lnTo>
                  <a:lnTo>
                    <a:pt x="775749" y="1486999"/>
                  </a:lnTo>
                  <a:cubicBezTo>
                    <a:pt x="777794" y="1495176"/>
                    <a:pt x="781882" y="1501991"/>
                    <a:pt x="788016" y="1506761"/>
                  </a:cubicBezTo>
                  <a:cubicBezTo>
                    <a:pt x="794149" y="1511531"/>
                    <a:pt x="802326" y="1514257"/>
                    <a:pt x="810504" y="1514257"/>
                  </a:cubicBezTo>
                  <a:lnTo>
                    <a:pt x="810504" y="1514257"/>
                  </a:lnTo>
                  <a:cubicBezTo>
                    <a:pt x="818682" y="1514257"/>
                    <a:pt x="826178" y="1510850"/>
                    <a:pt x="832311" y="1506080"/>
                  </a:cubicBezTo>
                  <a:cubicBezTo>
                    <a:pt x="838444" y="1500628"/>
                    <a:pt x="842533" y="1493813"/>
                    <a:pt x="843896" y="1485636"/>
                  </a:cubicBezTo>
                  <a:lnTo>
                    <a:pt x="929079" y="1080165"/>
                  </a:lnTo>
                  <a:lnTo>
                    <a:pt x="1010173" y="1080165"/>
                  </a:lnTo>
                  <a:cubicBezTo>
                    <a:pt x="1019032" y="1080165"/>
                    <a:pt x="1027209" y="1076758"/>
                    <a:pt x="1033343" y="1071306"/>
                  </a:cubicBezTo>
                  <a:cubicBezTo>
                    <a:pt x="1039476" y="1065854"/>
                    <a:pt x="1043565" y="1057677"/>
                    <a:pt x="1044246" y="1048817"/>
                  </a:cubicBezTo>
                  <a:lnTo>
                    <a:pt x="1057875" y="890036"/>
                  </a:lnTo>
                  <a:lnTo>
                    <a:pt x="1216656" y="1740503"/>
                  </a:lnTo>
                  <a:cubicBezTo>
                    <a:pt x="1218019" y="1748681"/>
                    <a:pt x="1222108" y="1756177"/>
                    <a:pt x="1228241" y="1761629"/>
                  </a:cubicBezTo>
                  <a:cubicBezTo>
                    <a:pt x="1234375" y="1767080"/>
                    <a:pt x="1241871" y="1769806"/>
                    <a:pt x="1250730" y="1769806"/>
                  </a:cubicBezTo>
                  <a:cubicBezTo>
                    <a:pt x="1259589" y="1769806"/>
                    <a:pt x="1267085" y="1766399"/>
                    <a:pt x="1273218" y="1760947"/>
                  </a:cubicBezTo>
                  <a:cubicBezTo>
                    <a:pt x="1279351" y="1755495"/>
                    <a:pt x="1283440" y="1747999"/>
                    <a:pt x="1284803" y="1739822"/>
                  </a:cubicBezTo>
                  <a:lnTo>
                    <a:pt x="1410192" y="1078802"/>
                  </a:lnTo>
                  <a:lnTo>
                    <a:pt x="2907369" y="1078802"/>
                  </a:lnTo>
                  <a:lnTo>
                    <a:pt x="2936671" y="1078802"/>
                  </a:lnTo>
                  <a:lnTo>
                    <a:pt x="2968700" y="1078802"/>
                  </a:lnTo>
                  <a:lnTo>
                    <a:pt x="2968700" y="1078120"/>
                  </a:lnTo>
                  <a:lnTo>
                    <a:pt x="2978922" y="1078120"/>
                  </a:lnTo>
                  <a:lnTo>
                    <a:pt x="3015721" y="1497221"/>
                  </a:lnTo>
                  <a:cubicBezTo>
                    <a:pt x="3016403" y="1505398"/>
                    <a:pt x="3020492" y="1513576"/>
                    <a:pt x="3026625" y="1519027"/>
                  </a:cubicBezTo>
                  <a:cubicBezTo>
                    <a:pt x="3032758" y="1524479"/>
                    <a:pt x="3040254" y="1528568"/>
                    <a:pt x="3049113" y="1528568"/>
                  </a:cubicBezTo>
                  <a:lnTo>
                    <a:pt x="3049794" y="1528568"/>
                  </a:lnTo>
                  <a:lnTo>
                    <a:pt x="3050476" y="1528568"/>
                  </a:lnTo>
                  <a:cubicBezTo>
                    <a:pt x="3059335" y="1528568"/>
                    <a:pt x="3066831" y="1525161"/>
                    <a:pt x="3072964" y="1520390"/>
                  </a:cubicBezTo>
                  <a:cubicBezTo>
                    <a:pt x="3079097" y="1514939"/>
                    <a:pt x="3083186" y="1507443"/>
                    <a:pt x="3084549" y="1499265"/>
                  </a:cubicBezTo>
                  <a:lnTo>
                    <a:pt x="3237197" y="563615"/>
                  </a:lnTo>
                  <a:lnTo>
                    <a:pt x="3340098" y="1068580"/>
                  </a:lnTo>
                  <a:lnTo>
                    <a:pt x="3340098" y="1068580"/>
                  </a:lnTo>
                  <a:cubicBezTo>
                    <a:pt x="3341461" y="1076758"/>
                    <a:pt x="3345550" y="1084254"/>
                    <a:pt x="3351683" y="1089705"/>
                  </a:cubicBezTo>
                  <a:cubicBezTo>
                    <a:pt x="3357816" y="1095157"/>
                    <a:pt x="3365994" y="1098564"/>
                    <a:pt x="3374171" y="1098564"/>
                  </a:cubicBezTo>
                  <a:lnTo>
                    <a:pt x="3533634" y="1098564"/>
                  </a:lnTo>
                  <a:cubicBezTo>
                    <a:pt x="3541811" y="1098564"/>
                    <a:pt x="3549307" y="1095157"/>
                    <a:pt x="3555441" y="1090387"/>
                  </a:cubicBezTo>
                  <a:cubicBezTo>
                    <a:pt x="3561574" y="1085616"/>
                    <a:pt x="3565663" y="1078802"/>
                    <a:pt x="3567026" y="1069943"/>
                  </a:cubicBezTo>
                  <a:lnTo>
                    <a:pt x="3607232" y="842334"/>
                  </a:lnTo>
                  <a:lnTo>
                    <a:pt x="3656979" y="1071987"/>
                  </a:lnTo>
                  <a:cubicBezTo>
                    <a:pt x="3659023" y="1079483"/>
                    <a:pt x="3663112" y="1086298"/>
                    <a:pt x="3669245" y="1091068"/>
                  </a:cubicBezTo>
                  <a:cubicBezTo>
                    <a:pt x="3675378" y="1095838"/>
                    <a:pt x="3682875" y="1098564"/>
                    <a:pt x="3690371" y="1098564"/>
                  </a:cubicBezTo>
                  <a:cubicBezTo>
                    <a:pt x="3854603" y="1098564"/>
                    <a:pt x="4162625" y="1098564"/>
                    <a:pt x="4326858" y="1098564"/>
                  </a:cubicBezTo>
                  <a:cubicBezTo>
                    <a:pt x="4340487" y="1098564"/>
                    <a:pt x="4354798" y="1098564"/>
                    <a:pt x="4368427" y="1098564"/>
                  </a:cubicBezTo>
                  <a:cubicBezTo>
                    <a:pt x="4405226" y="1098564"/>
                    <a:pt x="4459744" y="1066536"/>
                    <a:pt x="4459744" y="1015426"/>
                  </a:cubicBezTo>
                  <a:lnTo>
                    <a:pt x="4459744" y="659020"/>
                  </a:lnTo>
                  <a:cubicBezTo>
                    <a:pt x="4532660" y="646072"/>
                    <a:pt x="4611710" y="615407"/>
                    <a:pt x="4665545" y="552030"/>
                  </a:cubicBezTo>
                  <a:cubicBezTo>
                    <a:pt x="4672360" y="543171"/>
                    <a:pt x="4675086" y="532268"/>
                    <a:pt x="4673042" y="522046"/>
                  </a:cubicBezTo>
                  <a:cubicBezTo>
                    <a:pt x="4752091" y="414375"/>
                    <a:pt x="4786846" y="264453"/>
                    <a:pt x="4794342" y="184721"/>
                  </a:cubicBezTo>
                  <a:close/>
                </a:path>
              </a:pathLst>
            </a:custGeom>
            <a:solidFill>
              <a:schemeClr val="accent1"/>
            </a:solidFill>
            <a:ln w="6804" cap="flat">
              <a:noFill/>
              <a:prstDash val="solid"/>
              <a:miter/>
            </a:ln>
          </p:spPr>
          <p:txBody>
            <a:bodyPr rtlCol="0" anchor="ctr"/>
            <a:lstStyle/>
            <a:p>
              <a:endParaRPr lang="en-US"/>
            </a:p>
          </p:txBody>
        </p:sp>
        <p:grpSp>
          <p:nvGrpSpPr>
            <p:cNvPr id="7" name="Group 6">
              <a:extLst>
                <a:ext uri="{FF2B5EF4-FFF2-40B4-BE49-F238E27FC236}">
                  <a16:creationId xmlns:a16="http://schemas.microsoft.com/office/drawing/2014/main" id="{C36593EB-5869-4A8C-80A1-C05AA0B24BF0}"/>
                </a:ext>
              </a:extLst>
            </p:cNvPr>
            <p:cNvGrpSpPr/>
            <p:nvPr/>
          </p:nvGrpSpPr>
          <p:grpSpPr>
            <a:xfrm>
              <a:off x="477110" y="5658084"/>
              <a:ext cx="655351" cy="517912"/>
              <a:chOff x="6456816" y="5667609"/>
              <a:chExt cx="655351" cy="517912"/>
            </a:xfrm>
          </p:grpSpPr>
          <p:sp>
            <p:nvSpPr>
              <p:cNvPr id="9" name="Freeform: Shape 8">
                <a:extLst>
                  <a:ext uri="{FF2B5EF4-FFF2-40B4-BE49-F238E27FC236}">
                    <a16:creationId xmlns:a16="http://schemas.microsoft.com/office/drawing/2014/main" id="{063A0A4C-2BF4-47D2-AFFF-A22E96B3C12D}"/>
                  </a:ext>
                </a:extLst>
              </p:cNvPr>
              <p:cNvSpPr/>
              <p:nvPr/>
            </p:nvSpPr>
            <p:spPr>
              <a:xfrm>
                <a:off x="6456816" y="5667609"/>
                <a:ext cx="517913" cy="517912"/>
              </a:xfrm>
              <a:custGeom>
                <a:avLst/>
                <a:gdLst>
                  <a:gd name="connsiteX0" fmla="*/ 460475 w 517912"/>
                  <a:gd name="connsiteY0" fmla="*/ 259443 h 517912"/>
                  <a:gd name="connsiteX1" fmla="*/ 259443 w 517912"/>
                  <a:gd name="connsiteY1" fmla="*/ 460475 h 517912"/>
                  <a:gd name="connsiteX2" fmla="*/ 58411 w 517912"/>
                  <a:gd name="connsiteY2" fmla="*/ 259443 h 517912"/>
                  <a:gd name="connsiteX3" fmla="*/ 259443 w 517912"/>
                  <a:gd name="connsiteY3" fmla="*/ 58411 h 517912"/>
                  <a:gd name="connsiteX4" fmla="*/ 460475 w 517912"/>
                  <a:gd name="connsiteY4" fmla="*/ 259443 h 51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912" h="517912">
                    <a:moveTo>
                      <a:pt x="460475" y="259443"/>
                    </a:moveTo>
                    <a:cubicBezTo>
                      <a:pt x="460475" y="370470"/>
                      <a:pt x="370470" y="460475"/>
                      <a:pt x="259443" y="460475"/>
                    </a:cubicBezTo>
                    <a:cubicBezTo>
                      <a:pt x="148416" y="460475"/>
                      <a:pt x="58411" y="370470"/>
                      <a:pt x="58411" y="259443"/>
                    </a:cubicBezTo>
                    <a:cubicBezTo>
                      <a:pt x="58411" y="148416"/>
                      <a:pt x="148416" y="58411"/>
                      <a:pt x="259443" y="58411"/>
                    </a:cubicBezTo>
                    <a:cubicBezTo>
                      <a:pt x="370470" y="58411"/>
                      <a:pt x="460475" y="148416"/>
                      <a:pt x="460475" y="259443"/>
                    </a:cubicBezTo>
                    <a:close/>
                  </a:path>
                </a:pathLst>
              </a:custGeom>
              <a:noFill/>
              <a:ln w="108857" cap="flat">
                <a:solidFill>
                  <a:schemeClr val="accent1"/>
                </a:solidFill>
                <a:prstDash val="solid"/>
                <a:miter/>
              </a:ln>
            </p:spPr>
            <p:txBody>
              <a:bodyPr rtlCol="0" anchor="ctr"/>
              <a:lstStyle/>
              <a:p>
                <a:endParaRPr lang="en-US"/>
              </a:p>
            </p:txBody>
          </p:sp>
          <p:sp>
            <p:nvSpPr>
              <p:cNvPr id="10" name="Rectangle: Rounded Corners 9">
                <a:extLst>
                  <a:ext uri="{FF2B5EF4-FFF2-40B4-BE49-F238E27FC236}">
                    <a16:creationId xmlns:a16="http://schemas.microsoft.com/office/drawing/2014/main" id="{C3DAC375-EEBC-4131-8F69-CD653EE61E82}"/>
                  </a:ext>
                </a:extLst>
              </p:cNvPr>
              <p:cNvSpPr/>
              <p:nvPr/>
            </p:nvSpPr>
            <p:spPr>
              <a:xfrm>
                <a:off x="6913640" y="5874290"/>
                <a:ext cx="198527" cy="129467"/>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a:extLst>
                <a:ext uri="{FF2B5EF4-FFF2-40B4-BE49-F238E27FC236}">
                  <a16:creationId xmlns:a16="http://schemas.microsoft.com/office/drawing/2014/main" id="{C9A4658B-18D9-47F9-8999-4B217D15FD5B}"/>
                </a:ext>
              </a:extLst>
            </p:cNvPr>
            <p:cNvSpPr/>
            <p:nvPr/>
          </p:nvSpPr>
          <p:spPr>
            <a:xfrm>
              <a:off x="995023" y="5898145"/>
              <a:ext cx="6479203" cy="653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0959607F-C050-4355-908E-D24DD45D9D08}"/>
              </a:ext>
            </a:extLst>
          </p:cNvPr>
          <p:cNvGrpSpPr/>
          <p:nvPr userDrawn="1"/>
        </p:nvGrpSpPr>
        <p:grpSpPr>
          <a:xfrm rot="10800000" flipV="1">
            <a:off x="347501" y="5899288"/>
            <a:ext cx="5572126" cy="862288"/>
            <a:chOff x="477110" y="4905446"/>
            <a:chExt cx="11078677" cy="1714429"/>
          </a:xfrm>
        </p:grpSpPr>
        <p:sp>
          <p:nvSpPr>
            <p:cNvPr id="12" name="Freeform: Shape 11">
              <a:extLst>
                <a:ext uri="{FF2B5EF4-FFF2-40B4-BE49-F238E27FC236}">
                  <a16:creationId xmlns:a16="http://schemas.microsoft.com/office/drawing/2014/main" id="{0EA74116-9898-4A6A-84F3-F61BBB7993C6}"/>
                </a:ext>
              </a:extLst>
            </p:cNvPr>
            <p:cNvSpPr/>
            <p:nvPr/>
          </p:nvSpPr>
          <p:spPr>
            <a:xfrm>
              <a:off x="6913640" y="4905446"/>
              <a:ext cx="4642147" cy="1714429"/>
            </a:xfrm>
            <a:custGeom>
              <a:avLst/>
              <a:gdLst>
                <a:gd name="connsiteX0" fmla="*/ 4794342 w 4797505"/>
                <a:gd name="connsiteY0" fmla="*/ 184721 h 1771805"/>
                <a:gd name="connsiteX1" fmla="*/ 4759588 w 4797505"/>
                <a:gd name="connsiteY1" fmla="*/ 70236 h 1771805"/>
                <a:gd name="connsiteX2" fmla="*/ 4668953 w 4797505"/>
                <a:gd name="connsiteY2" fmla="*/ 27303 h 1771805"/>
                <a:gd name="connsiteX3" fmla="*/ 4624657 w 4797505"/>
                <a:gd name="connsiteY3" fmla="*/ 6178 h 1771805"/>
                <a:gd name="connsiteX4" fmla="*/ 4564007 w 4797505"/>
                <a:gd name="connsiteY4" fmla="*/ 39570 h 1771805"/>
                <a:gd name="connsiteX5" fmla="*/ 4616480 w 4797505"/>
                <a:gd name="connsiteY5" fmla="*/ 84546 h 1771805"/>
                <a:gd name="connsiteX6" fmla="*/ 4665545 w 4797505"/>
                <a:gd name="connsiteY6" fmla="*/ 71598 h 1771805"/>
                <a:gd name="connsiteX7" fmla="*/ 4727559 w 4797505"/>
                <a:gd name="connsiteY7" fmla="*/ 101583 h 1771805"/>
                <a:gd name="connsiteX8" fmla="*/ 4750047 w 4797505"/>
                <a:gd name="connsiteY8" fmla="*/ 180633 h 1771805"/>
                <a:gd name="connsiteX9" fmla="*/ 4663501 w 4797505"/>
                <a:gd name="connsiteY9" fmla="*/ 456625 h 1771805"/>
                <a:gd name="connsiteX10" fmla="*/ 4638968 w 4797505"/>
                <a:gd name="connsiteY10" fmla="*/ 494787 h 1771805"/>
                <a:gd name="connsiteX11" fmla="*/ 4613073 w 4797505"/>
                <a:gd name="connsiteY11" fmla="*/ 507054 h 1771805"/>
                <a:gd name="connsiteX12" fmla="*/ 4430440 w 4797505"/>
                <a:gd name="connsiteY12" fmla="*/ 593600 h 1771805"/>
                <a:gd name="connsiteX13" fmla="*/ 4257349 w 4797505"/>
                <a:gd name="connsiteY13" fmla="*/ 504328 h 1771805"/>
                <a:gd name="connsiteX14" fmla="*/ 4231453 w 4797505"/>
                <a:gd name="connsiteY14" fmla="*/ 492062 h 1771805"/>
                <a:gd name="connsiteX15" fmla="*/ 4206920 w 4797505"/>
                <a:gd name="connsiteY15" fmla="*/ 453900 h 1771805"/>
                <a:gd name="connsiteX16" fmla="*/ 4119011 w 4797505"/>
                <a:gd name="connsiteY16" fmla="*/ 178588 h 1771805"/>
                <a:gd name="connsiteX17" fmla="*/ 4140818 w 4797505"/>
                <a:gd name="connsiteY17" fmla="*/ 99538 h 1771805"/>
                <a:gd name="connsiteX18" fmla="*/ 4203513 w 4797505"/>
                <a:gd name="connsiteY18" fmla="*/ 69554 h 1771805"/>
                <a:gd name="connsiteX19" fmla="*/ 4252578 w 4797505"/>
                <a:gd name="connsiteY19" fmla="*/ 82502 h 1771805"/>
                <a:gd name="connsiteX20" fmla="*/ 4305051 w 4797505"/>
                <a:gd name="connsiteY20" fmla="*/ 37525 h 1771805"/>
                <a:gd name="connsiteX21" fmla="*/ 4244401 w 4797505"/>
                <a:gd name="connsiteY21" fmla="*/ 4134 h 1771805"/>
                <a:gd name="connsiteX22" fmla="*/ 4199424 w 4797505"/>
                <a:gd name="connsiteY22" fmla="*/ 25259 h 1771805"/>
                <a:gd name="connsiteX23" fmla="*/ 4109471 w 4797505"/>
                <a:gd name="connsiteY23" fmla="*/ 68191 h 1771805"/>
                <a:gd name="connsiteX24" fmla="*/ 4075398 w 4797505"/>
                <a:gd name="connsiteY24" fmla="*/ 183359 h 1771805"/>
                <a:gd name="connsiteX25" fmla="*/ 4196698 w 4797505"/>
                <a:gd name="connsiteY25" fmla="*/ 520002 h 1771805"/>
                <a:gd name="connsiteX26" fmla="*/ 4204195 w 4797505"/>
                <a:gd name="connsiteY26" fmla="*/ 549986 h 1771805"/>
                <a:gd name="connsiteX27" fmla="*/ 4391597 w 4797505"/>
                <a:gd name="connsiteY27" fmla="*/ 660383 h 1771805"/>
                <a:gd name="connsiteX28" fmla="*/ 4391597 w 4797505"/>
                <a:gd name="connsiteY28" fmla="*/ 928880 h 1771805"/>
                <a:gd name="connsiteX29" fmla="*/ 4318680 w 4797505"/>
                <a:gd name="connsiteY29" fmla="*/ 1031099 h 1771805"/>
                <a:gd name="connsiteX30" fmla="*/ 3718992 w 4797505"/>
                <a:gd name="connsiteY30" fmla="*/ 1031099 h 1771805"/>
                <a:gd name="connsiteX31" fmla="*/ 3638579 w 4797505"/>
                <a:gd name="connsiteY31" fmla="*/ 673331 h 1771805"/>
                <a:gd name="connsiteX32" fmla="*/ 3626313 w 4797505"/>
                <a:gd name="connsiteY32" fmla="*/ 654250 h 1771805"/>
                <a:gd name="connsiteX33" fmla="*/ 3604506 w 4797505"/>
                <a:gd name="connsiteY33" fmla="*/ 646754 h 1771805"/>
                <a:gd name="connsiteX34" fmla="*/ 3603825 w 4797505"/>
                <a:gd name="connsiteY34" fmla="*/ 646754 h 1771805"/>
                <a:gd name="connsiteX35" fmla="*/ 3582018 w 4797505"/>
                <a:gd name="connsiteY35" fmla="*/ 654931 h 1771805"/>
                <a:gd name="connsiteX36" fmla="*/ 3570433 w 4797505"/>
                <a:gd name="connsiteY36" fmla="*/ 674694 h 1771805"/>
                <a:gd name="connsiteX37" fmla="*/ 3504331 w 4797505"/>
                <a:gd name="connsiteY37" fmla="*/ 1030418 h 1771805"/>
                <a:gd name="connsiteX38" fmla="*/ 3404837 w 4797505"/>
                <a:gd name="connsiteY38" fmla="*/ 1030418 h 1771805"/>
                <a:gd name="connsiteX39" fmla="*/ 3272633 w 4797505"/>
                <a:gd name="connsiteY39" fmla="*/ 319651 h 1771805"/>
                <a:gd name="connsiteX40" fmla="*/ 3261048 w 4797505"/>
                <a:gd name="connsiteY40" fmla="*/ 298526 h 1771805"/>
                <a:gd name="connsiteX41" fmla="*/ 3238560 w 4797505"/>
                <a:gd name="connsiteY41" fmla="*/ 290348 h 1771805"/>
                <a:gd name="connsiteX42" fmla="*/ 3216072 w 4797505"/>
                <a:gd name="connsiteY42" fmla="*/ 298526 h 1771805"/>
                <a:gd name="connsiteX43" fmla="*/ 3204487 w 4797505"/>
                <a:gd name="connsiteY43" fmla="*/ 319651 h 1771805"/>
                <a:gd name="connsiteX44" fmla="*/ 3060016 w 4797505"/>
                <a:gd name="connsiteY44" fmla="*/ 1199421 h 1771805"/>
                <a:gd name="connsiteX45" fmla="*/ 3046387 w 4797505"/>
                <a:gd name="connsiteY45" fmla="*/ 1041321 h 1771805"/>
                <a:gd name="connsiteX46" fmla="*/ 3035484 w 4797505"/>
                <a:gd name="connsiteY46" fmla="*/ 1018833 h 1771805"/>
                <a:gd name="connsiteX47" fmla="*/ 3012314 w 4797505"/>
                <a:gd name="connsiteY47" fmla="*/ 1009293 h 1771805"/>
                <a:gd name="connsiteX48" fmla="*/ 2970745 w 4797505"/>
                <a:gd name="connsiteY48" fmla="*/ 1009293 h 1771805"/>
                <a:gd name="connsiteX49" fmla="*/ 2970745 w 4797505"/>
                <a:gd name="connsiteY49" fmla="*/ 1008611 h 1771805"/>
                <a:gd name="connsiteX50" fmla="*/ 2938716 w 4797505"/>
                <a:gd name="connsiteY50" fmla="*/ 1008611 h 1771805"/>
                <a:gd name="connsiteX51" fmla="*/ 2909413 w 4797505"/>
                <a:gd name="connsiteY51" fmla="*/ 1008611 h 1771805"/>
                <a:gd name="connsiteX52" fmla="*/ 1420414 w 4797505"/>
                <a:gd name="connsiteY52" fmla="*/ 1008611 h 1771805"/>
                <a:gd name="connsiteX53" fmla="*/ 1399289 w 4797505"/>
                <a:gd name="connsiteY53" fmla="*/ 1008611 h 1771805"/>
                <a:gd name="connsiteX54" fmla="*/ 1380889 w 4797505"/>
                <a:gd name="connsiteY54" fmla="*/ 1008611 h 1771805"/>
                <a:gd name="connsiteX55" fmla="*/ 1358401 w 4797505"/>
                <a:gd name="connsiteY55" fmla="*/ 1016789 h 1771805"/>
                <a:gd name="connsiteX56" fmla="*/ 1346816 w 4797505"/>
                <a:gd name="connsiteY56" fmla="*/ 1037914 h 1771805"/>
                <a:gd name="connsiteX57" fmla="*/ 1250048 w 4797505"/>
                <a:gd name="connsiteY57" fmla="*/ 1495176 h 1771805"/>
                <a:gd name="connsiteX58" fmla="*/ 1083771 w 4797505"/>
                <a:gd name="connsiteY58" fmla="*/ 567023 h 1771805"/>
                <a:gd name="connsiteX59" fmla="*/ 1072186 w 4797505"/>
                <a:gd name="connsiteY59" fmla="*/ 545897 h 1771805"/>
                <a:gd name="connsiteX60" fmla="*/ 1049698 w 4797505"/>
                <a:gd name="connsiteY60" fmla="*/ 537720 h 1771805"/>
                <a:gd name="connsiteX61" fmla="*/ 1049016 w 4797505"/>
                <a:gd name="connsiteY61" fmla="*/ 537720 h 1771805"/>
                <a:gd name="connsiteX62" fmla="*/ 1048335 w 4797505"/>
                <a:gd name="connsiteY62" fmla="*/ 537720 h 1771805"/>
                <a:gd name="connsiteX63" fmla="*/ 1025847 w 4797505"/>
                <a:gd name="connsiteY63" fmla="*/ 547260 h 1771805"/>
                <a:gd name="connsiteX64" fmla="*/ 1014943 w 4797505"/>
                <a:gd name="connsiteY64" fmla="*/ 569748 h 1771805"/>
                <a:gd name="connsiteX65" fmla="*/ 978144 w 4797505"/>
                <a:gd name="connsiteY65" fmla="*/ 1009293 h 1771805"/>
                <a:gd name="connsiteX66" fmla="*/ 899094 w 4797505"/>
                <a:gd name="connsiteY66" fmla="*/ 1009293 h 1771805"/>
                <a:gd name="connsiteX67" fmla="*/ 876606 w 4797505"/>
                <a:gd name="connsiteY67" fmla="*/ 1017470 h 1771805"/>
                <a:gd name="connsiteX68" fmla="*/ 865021 w 4797505"/>
                <a:gd name="connsiteY68" fmla="*/ 1038595 h 1771805"/>
                <a:gd name="connsiteX69" fmla="*/ 805052 w 4797505"/>
                <a:gd name="connsiteY69" fmla="*/ 1289374 h 1771805"/>
                <a:gd name="connsiteX70" fmla="*/ 775068 w 4797505"/>
                <a:gd name="connsiteY70" fmla="*/ 1052906 h 1771805"/>
                <a:gd name="connsiteX71" fmla="*/ 762801 w 4797505"/>
                <a:gd name="connsiteY71" fmla="*/ 1033144 h 1771805"/>
                <a:gd name="connsiteX72" fmla="*/ 740995 w 4797505"/>
                <a:gd name="connsiteY72" fmla="*/ 1025648 h 1771805"/>
                <a:gd name="connsiteX73" fmla="*/ 3651 w 4797505"/>
                <a:gd name="connsiteY73" fmla="*/ 1025648 h 1771805"/>
                <a:gd name="connsiteX74" fmla="*/ 3651 w 4797505"/>
                <a:gd name="connsiteY74" fmla="*/ 1095157 h 1771805"/>
                <a:gd name="connsiteX75" fmla="*/ 713055 w 4797505"/>
                <a:gd name="connsiteY75" fmla="*/ 1095157 h 1771805"/>
                <a:gd name="connsiteX76" fmla="*/ 775749 w 4797505"/>
                <a:gd name="connsiteY76" fmla="*/ 1486999 h 1771805"/>
                <a:gd name="connsiteX77" fmla="*/ 788016 w 4797505"/>
                <a:gd name="connsiteY77" fmla="*/ 1506761 h 1771805"/>
                <a:gd name="connsiteX78" fmla="*/ 810504 w 4797505"/>
                <a:gd name="connsiteY78" fmla="*/ 1514257 h 1771805"/>
                <a:gd name="connsiteX79" fmla="*/ 810504 w 4797505"/>
                <a:gd name="connsiteY79" fmla="*/ 1514257 h 1771805"/>
                <a:gd name="connsiteX80" fmla="*/ 832311 w 4797505"/>
                <a:gd name="connsiteY80" fmla="*/ 1506080 h 1771805"/>
                <a:gd name="connsiteX81" fmla="*/ 843896 w 4797505"/>
                <a:gd name="connsiteY81" fmla="*/ 1485636 h 1771805"/>
                <a:gd name="connsiteX82" fmla="*/ 929079 w 4797505"/>
                <a:gd name="connsiteY82" fmla="*/ 1080165 h 1771805"/>
                <a:gd name="connsiteX83" fmla="*/ 1010173 w 4797505"/>
                <a:gd name="connsiteY83" fmla="*/ 1080165 h 1771805"/>
                <a:gd name="connsiteX84" fmla="*/ 1033343 w 4797505"/>
                <a:gd name="connsiteY84" fmla="*/ 1071306 h 1771805"/>
                <a:gd name="connsiteX85" fmla="*/ 1044246 w 4797505"/>
                <a:gd name="connsiteY85" fmla="*/ 1048817 h 1771805"/>
                <a:gd name="connsiteX86" fmla="*/ 1057875 w 4797505"/>
                <a:gd name="connsiteY86" fmla="*/ 890036 h 1771805"/>
                <a:gd name="connsiteX87" fmla="*/ 1216656 w 4797505"/>
                <a:gd name="connsiteY87" fmla="*/ 1740503 h 1771805"/>
                <a:gd name="connsiteX88" fmla="*/ 1228241 w 4797505"/>
                <a:gd name="connsiteY88" fmla="*/ 1761629 h 1771805"/>
                <a:gd name="connsiteX89" fmla="*/ 1250730 w 4797505"/>
                <a:gd name="connsiteY89" fmla="*/ 1769806 h 1771805"/>
                <a:gd name="connsiteX90" fmla="*/ 1273218 w 4797505"/>
                <a:gd name="connsiteY90" fmla="*/ 1760947 h 1771805"/>
                <a:gd name="connsiteX91" fmla="*/ 1284803 w 4797505"/>
                <a:gd name="connsiteY91" fmla="*/ 1739822 h 1771805"/>
                <a:gd name="connsiteX92" fmla="*/ 1410192 w 4797505"/>
                <a:gd name="connsiteY92" fmla="*/ 1078802 h 1771805"/>
                <a:gd name="connsiteX93" fmla="*/ 2907369 w 4797505"/>
                <a:gd name="connsiteY93" fmla="*/ 1078802 h 1771805"/>
                <a:gd name="connsiteX94" fmla="*/ 2936671 w 4797505"/>
                <a:gd name="connsiteY94" fmla="*/ 1078802 h 1771805"/>
                <a:gd name="connsiteX95" fmla="*/ 2968700 w 4797505"/>
                <a:gd name="connsiteY95" fmla="*/ 1078802 h 1771805"/>
                <a:gd name="connsiteX96" fmla="*/ 2968700 w 4797505"/>
                <a:gd name="connsiteY96" fmla="*/ 1078120 h 1771805"/>
                <a:gd name="connsiteX97" fmla="*/ 2978922 w 4797505"/>
                <a:gd name="connsiteY97" fmla="*/ 1078120 h 1771805"/>
                <a:gd name="connsiteX98" fmla="*/ 3015721 w 4797505"/>
                <a:gd name="connsiteY98" fmla="*/ 1497221 h 1771805"/>
                <a:gd name="connsiteX99" fmla="*/ 3026625 w 4797505"/>
                <a:gd name="connsiteY99" fmla="*/ 1519027 h 1771805"/>
                <a:gd name="connsiteX100" fmla="*/ 3049113 w 4797505"/>
                <a:gd name="connsiteY100" fmla="*/ 1528568 h 1771805"/>
                <a:gd name="connsiteX101" fmla="*/ 3049794 w 4797505"/>
                <a:gd name="connsiteY101" fmla="*/ 1528568 h 1771805"/>
                <a:gd name="connsiteX102" fmla="*/ 3050476 w 4797505"/>
                <a:gd name="connsiteY102" fmla="*/ 1528568 h 1771805"/>
                <a:gd name="connsiteX103" fmla="*/ 3072964 w 4797505"/>
                <a:gd name="connsiteY103" fmla="*/ 1520390 h 1771805"/>
                <a:gd name="connsiteX104" fmla="*/ 3084549 w 4797505"/>
                <a:gd name="connsiteY104" fmla="*/ 1499265 h 1771805"/>
                <a:gd name="connsiteX105" fmla="*/ 3237197 w 4797505"/>
                <a:gd name="connsiteY105" fmla="*/ 563615 h 1771805"/>
                <a:gd name="connsiteX106" fmla="*/ 3340098 w 4797505"/>
                <a:gd name="connsiteY106" fmla="*/ 1068580 h 1771805"/>
                <a:gd name="connsiteX107" fmla="*/ 3340098 w 4797505"/>
                <a:gd name="connsiteY107" fmla="*/ 1068580 h 1771805"/>
                <a:gd name="connsiteX108" fmla="*/ 3351683 w 4797505"/>
                <a:gd name="connsiteY108" fmla="*/ 1089705 h 1771805"/>
                <a:gd name="connsiteX109" fmla="*/ 3374171 w 4797505"/>
                <a:gd name="connsiteY109" fmla="*/ 1098564 h 1771805"/>
                <a:gd name="connsiteX110" fmla="*/ 3533634 w 4797505"/>
                <a:gd name="connsiteY110" fmla="*/ 1098564 h 1771805"/>
                <a:gd name="connsiteX111" fmla="*/ 3555441 w 4797505"/>
                <a:gd name="connsiteY111" fmla="*/ 1090387 h 1771805"/>
                <a:gd name="connsiteX112" fmla="*/ 3567026 w 4797505"/>
                <a:gd name="connsiteY112" fmla="*/ 1069943 h 1771805"/>
                <a:gd name="connsiteX113" fmla="*/ 3607232 w 4797505"/>
                <a:gd name="connsiteY113" fmla="*/ 842334 h 1771805"/>
                <a:gd name="connsiteX114" fmla="*/ 3656979 w 4797505"/>
                <a:gd name="connsiteY114" fmla="*/ 1071987 h 1771805"/>
                <a:gd name="connsiteX115" fmla="*/ 3669245 w 4797505"/>
                <a:gd name="connsiteY115" fmla="*/ 1091068 h 1771805"/>
                <a:gd name="connsiteX116" fmla="*/ 3690371 w 4797505"/>
                <a:gd name="connsiteY116" fmla="*/ 1098564 h 1771805"/>
                <a:gd name="connsiteX117" fmla="*/ 4326858 w 4797505"/>
                <a:gd name="connsiteY117" fmla="*/ 1098564 h 1771805"/>
                <a:gd name="connsiteX118" fmla="*/ 4368427 w 4797505"/>
                <a:gd name="connsiteY118" fmla="*/ 1098564 h 1771805"/>
                <a:gd name="connsiteX119" fmla="*/ 4459744 w 4797505"/>
                <a:gd name="connsiteY119" fmla="*/ 1015426 h 1771805"/>
                <a:gd name="connsiteX120" fmla="*/ 4459744 w 4797505"/>
                <a:gd name="connsiteY120" fmla="*/ 659020 h 1771805"/>
                <a:gd name="connsiteX121" fmla="*/ 4665545 w 4797505"/>
                <a:gd name="connsiteY121" fmla="*/ 552030 h 1771805"/>
                <a:gd name="connsiteX122" fmla="*/ 4673042 w 4797505"/>
                <a:gd name="connsiteY122" fmla="*/ 522046 h 1771805"/>
                <a:gd name="connsiteX123" fmla="*/ 4794342 w 4797505"/>
                <a:gd name="connsiteY123" fmla="*/ 184721 h 1771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4797505" h="1771805">
                  <a:moveTo>
                    <a:pt x="4794342" y="184721"/>
                  </a:moveTo>
                  <a:cubicBezTo>
                    <a:pt x="4799112" y="137019"/>
                    <a:pt x="4787527" y="98176"/>
                    <a:pt x="4759588" y="70236"/>
                  </a:cubicBezTo>
                  <a:cubicBezTo>
                    <a:pt x="4733692" y="43658"/>
                    <a:pt x="4698256" y="32074"/>
                    <a:pt x="4668953" y="27303"/>
                  </a:cubicBezTo>
                  <a:cubicBezTo>
                    <a:pt x="4659412" y="16400"/>
                    <a:pt x="4643739" y="8222"/>
                    <a:pt x="4624657" y="6178"/>
                  </a:cubicBezTo>
                  <a:cubicBezTo>
                    <a:pt x="4593310" y="2771"/>
                    <a:pt x="4566052" y="18444"/>
                    <a:pt x="4564007" y="39570"/>
                  </a:cubicBezTo>
                  <a:cubicBezTo>
                    <a:pt x="4561963" y="61377"/>
                    <a:pt x="4585814" y="81820"/>
                    <a:pt x="4616480" y="84546"/>
                  </a:cubicBezTo>
                  <a:cubicBezTo>
                    <a:pt x="4636242" y="86591"/>
                    <a:pt x="4653961" y="81139"/>
                    <a:pt x="4665545" y="71598"/>
                  </a:cubicBezTo>
                  <a:cubicBezTo>
                    <a:pt x="4686671" y="75687"/>
                    <a:pt x="4711203" y="83865"/>
                    <a:pt x="4727559" y="101583"/>
                  </a:cubicBezTo>
                  <a:cubicBezTo>
                    <a:pt x="4745958" y="119982"/>
                    <a:pt x="4753454" y="145878"/>
                    <a:pt x="4750047" y="180633"/>
                  </a:cubicBezTo>
                  <a:cubicBezTo>
                    <a:pt x="4742551" y="254912"/>
                    <a:pt x="4715974" y="366672"/>
                    <a:pt x="4663501" y="456625"/>
                  </a:cubicBezTo>
                  <a:cubicBezTo>
                    <a:pt x="4655323" y="470255"/>
                    <a:pt x="4647146" y="483203"/>
                    <a:pt x="4638968" y="494787"/>
                  </a:cubicBezTo>
                  <a:cubicBezTo>
                    <a:pt x="4629428" y="494787"/>
                    <a:pt x="4619888" y="499558"/>
                    <a:pt x="4613073" y="507054"/>
                  </a:cubicBezTo>
                  <a:cubicBezTo>
                    <a:pt x="4561963" y="567023"/>
                    <a:pt x="4499268" y="593600"/>
                    <a:pt x="4430440" y="593600"/>
                  </a:cubicBezTo>
                  <a:cubicBezTo>
                    <a:pt x="4365020" y="591555"/>
                    <a:pt x="4306414" y="562252"/>
                    <a:pt x="4257349" y="504328"/>
                  </a:cubicBezTo>
                  <a:cubicBezTo>
                    <a:pt x="4250534" y="496150"/>
                    <a:pt x="4240993" y="492062"/>
                    <a:pt x="4231453" y="492062"/>
                  </a:cubicBezTo>
                  <a:cubicBezTo>
                    <a:pt x="4223275" y="480477"/>
                    <a:pt x="4214417" y="467529"/>
                    <a:pt x="4206920" y="453900"/>
                  </a:cubicBezTo>
                  <a:cubicBezTo>
                    <a:pt x="4153766" y="363946"/>
                    <a:pt x="4126507" y="252186"/>
                    <a:pt x="4119011" y="178588"/>
                  </a:cubicBezTo>
                  <a:cubicBezTo>
                    <a:pt x="4115604" y="143834"/>
                    <a:pt x="4122419" y="117938"/>
                    <a:pt x="4140818" y="99538"/>
                  </a:cubicBezTo>
                  <a:cubicBezTo>
                    <a:pt x="4157855" y="81820"/>
                    <a:pt x="4181706" y="73643"/>
                    <a:pt x="4203513" y="69554"/>
                  </a:cubicBezTo>
                  <a:cubicBezTo>
                    <a:pt x="4214417" y="79095"/>
                    <a:pt x="4232816" y="84546"/>
                    <a:pt x="4252578" y="82502"/>
                  </a:cubicBezTo>
                  <a:cubicBezTo>
                    <a:pt x="4283926" y="79095"/>
                    <a:pt x="4307777" y="59332"/>
                    <a:pt x="4305051" y="37525"/>
                  </a:cubicBezTo>
                  <a:cubicBezTo>
                    <a:pt x="4303007" y="15718"/>
                    <a:pt x="4275748" y="726"/>
                    <a:pt x="4244401" y="4134"/>
                  </a:cubicBezTo>
                  <a:cubicBezTo>
                    <a:pt x="4225320" y="6178"/>
                    <a:pt x="4208964" y="14356"/>
                    <a:pt x="4199424" y="25259"/>
                  </a:cubicBezTo>
                  <a:cubicBezTo>
                    <a:pt x="4170121" y="30029"/>
                    <a:pt x="4135366" y="42296"/>
                    <a:pt x="4109471" y="68191"/>
                  </a:cubicBezTo>
                  <a:cubicBezTo>
                    <a:pt x="4081531" y="96131"/>
                    <a:pt x="4069946" y="134975"/>
                    <a:pt x="4075398" y="183359"/>
                  </a:cubicBezTo>
                  <a:cubicBezTo>
                    <a:pt x="4083575" y="262408"/>
                    <a:pt x="4118330" y="413012"/>
                    <a:pt x="4196698" y="520002"/>
                  </a:cubicBezTo>
                  <a:cubicBezTo>
                    <a:pt x="4194654" y="530224"/>
                    <a:pt x="4197380" y="541127"/>
                    <a:pt x="4204195" y="549986"/>
                  </a:cubicBezTo>
                  <a:cubicBezTo>
                    <a:pt x="4258712" y="614044"/>
                    <a:pt x="4319362" y="647435"/>
                    <a:pt x="4391597" y="660383"/>
                  </a:cubicBezTo>
                  <a:lnTo>
                    <a:pt x="4391597" y="928880"/>
                  </a:lnTo>
                  <a:cubicBezTo>
                    <a:pt x="4392960" y="972494"/>
                    <a:pt x="4385464" y="1027011"/>
                    <a:pt x="4318680" y="1031099"/>
                  </a:cubicBezTo>
                  <a:lnTo>
                    <a:pt x="3718992" y="1031099"/>
                  </a:lnTo>
                  <a:lnTo>
                    <a:pt x="3638579" y="673331"/>
                  </a:lnTo>
                  <a:cubicBezTo>
                    <a:pt x="3636535" y="665153"/>
                    <a:pt x="3632446" y="659020"/>
                    <a:pt x="3626313" y="654250"/>
                  </a:cubicBezTo>
                  <a:cubicBezTo>
                    <a:pt x="3620861" y="649480"/>
                    <a:pt x="3613365" y="647435"/>
                    <a:pt x="3604506" y="646754"/>
                  </a:cubicBezTo>
                  <a:lnTo>
                    <a:pt x="3603825" y="646754"/>
                  </a:lnTo>
                  <a:cubicBezTo>
                    <a:pt x="3595647" y="646754"/>
                    <a:pt x="3588151" y="649480"/>
                    <a:pt x="3582018" y="654931"/>
                  </a:cubicBezTo>
                  <a:cubicBezTo>
                    <a:pt x="3576566" y="659702"/>
                    <a:pt x="3571796" y="666516"/>
                    <a:pt x="3570433" y="674694"/>
                  </a:cubicBezTo>
                  <a:lnTo>
                    <a:pt x="3504331" y="1030418"/>
                  </a:lnTo>
                  <a:lnTo>
                    <a:pt x="3404837" y="1030418"/>
                  </a:lnTo>
                  <a:lnTo>
                    <a:pt x="3272633" y="319651"/>
                  </a:lnTo>
                  <a:cubicBezTo>
                    <a:pt x="3271270" y="311474"/>
                    <a:pt x="3267182" y="303978"/>
                    <a:pt x="3261048" y="298526"/>
                  </a:cubicBezTo>
                  <a:cubicBezTo>
                    <a:pt x="3254915" y="293074"/>
                    <a:pt x="3246738" y="290348"/>
                    <a:pt x="3238560" y="290348"/>
                  </a:cubicBezTo>
                  <a:cubicBezTo>
                    <a:pt x="3230382" y="290348"/>
                    <a:pt x="3222205" y="293756"/>
                    <a:pt x="3216072" y="298526"/>
                  </a:cubicBezTo>
                  <a:cubicBezTo>
                    <a:pt x="3209938" y="303978"/>
                    <a:pt x="3205850" y="311474"/>
                    <a:pt x="3204487" y="319651"/>
                  </a:cubicBezTo>
                  <a:lnTo>
                    <a:pt x="3060016" y="1199421"/>
                  </a:lnTo>
                  <a:lnTo>
                    <a:pt x="3046387" y="1041321"/>
                  </a:lnTo>
                  <a:cubicBezTo>
                    <a:pt x="3045706" y="1032462"/>
                    <a:pt x="3041617" y="1024285"/>
                    <a:pt x="3035484" y="1018833"/>
                  </a:cubicBezTo>
                  <a:cubicBezTo>
                    <a:pt x="3029351" y="1013381"/>
                    <a:pt x="3021173" y="1009293"/>
                    <a:pt x="3012314" y="1009293"/>
                  </a:cubicBezTo>
                  <a:lnTo>
                    <a:pt x="2970745" y="1009293"/>
                  </a:lnTo>
                  <a:lnTo>
                    <a:pt x="2970745" y="1008611"/>
                  </a:lnTo>
                  <a:lnTo>
                    <a:pt x="2938716" y="1008611"/>
                  </a:lnTo>
                  <a:lnTo>
                    <a:pt x="2909413" y="1008611"/>
                  </a:lnTo>
                  <a:lnTo>
                    <a:pt x="1420414" y="1008611"/>
                  </a:lnTo>
                  <a:lnTo>
                    <a:pt x="1399289" y="1008611"/>
                  </a:lnTo>
                  <a:lnTo>
                    <a:pt x="1380889" y="1008611"/>
                  </a:lnTo>
                  <a:cubicBezTo>
                    <a:pt x="1372030" y="1008611"/>
                    <a:pt x="1363853" y="1012018"/>
                    <a:pt x="1358401" y="1016789"/>
                  </a:cubicBezTo>
                  <a:cubicBezTo>
                    <a:pt x="1352268" y="1022240"/>
                    <a:pt x="1347498" y="1029736"/>
                    <a:pt x="1346816" y="1037914"/>
                  </a:cubicBezTo>
                  <a:lnTo>
                    <a:pt x="1250048" y="1495176"/>
                  </a:lnTo>
                  <a:lnTo>
                    <a:pt x="1083771" y="567023"/>
                  </a:lnTo>
                  <a:cubicBezTo>
                    <a:pt x="1082408" y="558845"/>
                    <a:pt x="1078319" y="551349"/>
                    <a:pt x="1072186" y="545897"/>
                  </a:cubicBezTo>
                  <a:cubicBezTo>
                    <a:pt x="1066053" y="540446"/>
                    <a:pt x="1058557" y="537720"/>
                    <a:pt x="1049698" y="537720"/>
                  </a:cubicBezTo>
                  <a:lnTo>
                    <a:pt x="1049016" y="537720"/>
                  </a:lnTo>
                  <a:lnTo>
                    <a:pt x="1048335" y="537720"/>
                  </a:lnTo>
                  <a:cubicBezTo>
                    <a:pt x="1040157" y="537720"/>
                    <a:pt x="1031980" y="541808"/>
                    <a:pt x="1025847" y="547260"/>
                  </a:cubicBezTo>
                  <a:cubicBezTo>
                    <a:pt x="1019713" y="552712"/>
                    <a:pt x="1015625" y="560889"/>
                    <a:pt x="1014943" y="569748"/>
                  </a:cubicBezTo>
                  <a:lnTo>
                    <a:pt x="978144" y="1009293"/>
                  </a:lnTo>
                  <a:lnTo>
                    <a:pt x="899094" y="1009293"/>
                  </a:lnTo>
                  <a:cubicBezTo>
                    <a:pt x="890235" y="1009293"/>
                    <a:pt x="882739" y="1012700"/>
                    <a:pt x="876606" y="1017470"/>
                  </a:cubicBezTo>
                  <a:cubicBezTo>
                    <a:pt x="870473" y="1022922"/>
                    <a:pt x="866384" y="1029736"/>
                    <a:pt x="865021" y="1038595"/>
                  </a:cubicBezTo>
                  <a:lnTo>
                    <a:pt x="805052" y="1289374"/>
                  </a:lnTo>
                  <a:lnTo>
                    <a:pt x="775068" y="1052906"/>
                  </a:lnTo>
                  <a:cubicBezTo>
                    <a:pt x="773705" y="1044729"/>
                    <a:pt x="768935" y="1037914"/>
                    <a:pt x="762801" y="1033144"/>
                  </a:cubicBezTo>
                  <a:cubicBezTo>
                    <a:pt x="756668" y="1028374"/>
                    <a:pt x="749172" y="1025648"/>
                    <a:pt x="740995" y="1025648"/>
                  </a:cubicBezTo>
                  <a:lnTo>
                    <a:pt x="3651" y="1025648"/>
                  </a:lnTo>
                  <a:lnTo>
                    <a:pt x="3651" y="1095157"/>
                  </a:lnTo>
                  <a:lnTo>
                    <a:pt x="713055" y="1095157"/>
                  </a:lnTo>
                  <a:lnTo>
                    <a:pt x="775749" y="1486999"/>
                  </a:lnTo>
                  <a:cubicBezTo>
                    <a:pt x="777794" y="1495176"/>
                    <a:pt x="781882" y="1501991"/>
                    <a:pt x="788016" y="1506761"/>
                  </a:cubicBezTo>
                  <a:cubicBezTo>
                    <a:pt x="794149" y="1511531"/>
                    <a:pt x="802326" y="1514257"/>
                    <a:pt x="810504" y="1514257"/>
                  </a:cubicBezTo>
                  <a:lnTo>
                    <a:pt x="810504" y="1514257"/>
                  </a:lnTo>
                  <a:cubicBezTo>
                    <a:pt x="818682" y="1514257"/>
                    <a:pt x="826178" y="1510850"/>
                    <a:pt x="832311" y="1506080"/>
                  </a:cubicBezTo>
                  <a:cubicBezTo>
                    <a:pt x="838444" y="1500628"/>
                    <a:pt x="842533" y="1493813"/>
                    <a:pt x="843896" y="1485636"/>
                  </a:cubicBezTo>
                  <a:lnTo>
                    <a:pt x="929079" y="1080165"/>
                  </a:lnTo>
                  <a:lnTo>
                    <a:pt x="1010173" y="1080165"/>
                  </a:lnTo>
                  <a:cubicBezTo>
                    <a:pt x="1019032" y="1080165"/>
                    <a:pt x="1027209" y="1076758"/>
                    <a:pt x="1033343" y="1071306"/>
                  </a:cubicBezTo>
                  <a:cubicBezTo>
                    <a:pt x="1039476" y="1065854"/>
                    <a:pt x="1043565" y="1057677"/>
                    <a:pt x="1044246" y="1048817"/>
                  </a:cubicBezTo>
                  <a:lnTo>
                    <a:pt x="1057875" y="890036"/>
                  </a:lnTo>
                  <a:lnTo>
                    <a:pt x="1216656" y="1740503"/>
                  </a:lnTo>
                  <a:cubicBezTo>
                    <a:pt x="1218019" y="1748681"/>
                    <a:pt x="1222108" y="1756177"/>
                    <a:pt x="1228241" y="1761629"/>
                  </a:cubicBezTo>
                  <a:cubicBezTo>
                    <a:pt x="1234375" y="1767080"/>
                    <a:pt x="1241871" y="1769806"/>
                    <a:pt x="1250730" y="1769806"/>
                  </a:cubicBezTo>
                  <a:cubicBezTo>
                    <a:pt x="1259589" y="1769806"/>
                    <a:pt x="1267085" y="1766399"/>
                    <a:pt x="1273218" y="1760947"/>
                  </a:cubicBezTo>
                  <a:cubicBezTo>
                    <a:pt x="1279351" y="1755495"/>
                    <a:pt x="1283440" y="1747999"/>
                    <a:pt x="1284803" y="1739822"/>
                  </a:cubicBezTo>
                  <a:lnTo>
                    <a:pt x="1410192" y="1078802"/>
                  </a:lnTo>
                  <a:lnTo>
                    <a:pt x="2907369" y="1078802"/>
                  </a:lnTo>
                  <a:lnTo>
                    <a:pt x="2936671" y="1078802"/>
                  </a:lnTo>
                  <a:lnTo>
                    <a:pt x="2968700" y="1078802"/>
                  </a:lnTo>
                  <a:lnTo>
                    <a:pt x="2968700" y="1078120"/>
                  </a:lnTo>
                  <a:lnTo>
                    <a:pt x="2978922" y="1078120"/>
                  </a:lnTo>
                  <a:lnTo>
                    <a:pt x="3015721" y="1497221"/>
                  </a:lnTo>
                  <a:cubicBezTo>
                    <a:pt x="3016403" y="1505398"/>
                    <a:pt x="3020492" y="1513576"/>
                    <a:pt x="3026625" y="1519027"/>
                  </a:cubicBezTo>
                  <a:cubicBezTo>
                    <a:pt x="3032758" y="1524479"/>
                    <a:pt x="3040254" y="1528568"/>
                    <a:pt x="3049113" y="1528568"/>
                  </a:cubicBezTo>
                  <a:lnTo>
                    <a:pt x="3049794" y="1528568"/>
                  </a:lnTo>
                  <a:lnTo>
                    <a:pt x="3050476" y="1528568"/>
                  </a:lnTo>
                  <a:cubicBezTo>
                    <a:pt x="3059335" y="1528568"/>
                    <a:pt x="3066831" y="1525161"/>
                    <a:pt x="3072964" y="1520390"/>
                  </a:cubicBezTo>
                  <a:cubicBezTo>
                    <a:pt x="3079097" y="1514939"/>
                    <a:pt x="3083186" y="1507443"/>
                    <a:pt x="3084549" y="1499265"/>
                  </a:cubicBezTo>
                  <a:lnTo>
                    <a:pt x="3237197" y="563615"/>
                  </a:lnTo>
                  <a:lnTo>
                    <a:pt x="3340098" y="1068580"/>
                  </a:lnTo>
                  <a:lnTo>
                    <a:pt x="3340098" y="1068580"/>
                  </a:lnTo>
                  <a:cubicBezTo>
                    <a:pt x="3341461" y="1076758"/>
                    <a:pt x="3345550" y="1084254"/>
                    <a:pt x="3351683" y="1089705"/>
                  </a:cubicBezTo>
                  <a:cubicBezTo>
                    <a:pt x="3357816" y="1095157"/>
                    <a:pt x="3365994" y="1098564"/>
                    <a:pt x="3374171" y="1098564"/>
                  </a:cubicBezTo>
                  <a:lnTo>
                    <a:pt x="3533634" y="1098564"/>
                  </a:lnTo>
                  <a:cubicBezTo>
                    <a:pt x="3541811" y="1098564"/>
                    <a:pt x="3549307" y="1095157"/>
                    <a:pt x="3555441" y="1090387"/>
                  </a:cubicBezTo>
                  <a:cubicBezTo>
                    <a:pt x="3561574" y="1085616"/>
                    <a:pt x="3565663" y="1078802"/>
                    <a:pt x="3567026" y="1069943"/>
                  </a:cubicBezTo>
                  <a:lnTo>
                    <a:pt x="3607232" y="842334"/>
                  </a:lnTo>
                  <a:lnTo>
                    <a:pt x="3656979" y="1071987"/>
                  </a:lnTo>
                  <a:cubicBezTo>
                    <a:pt x="3659023" y="1079483"/>
                    <a:pt x="3663112" y="1086298"/>
                    <a:pt x="3669245" y="1091068"/>
                  </a:cubicBezTo>
                  <a:cubicBezTo>
                    <a:pt x="3675378" y="1095838"/>
                    <a:pt x="3682875" y="1098564"/>
                    <a:pt x="3690371" y="1098564"/>
                  </a:cubicBezTo>
                  <a:cubicBezTo>
                    <a:pt x="3854603" y="1098564"/>
                    <a:pt x="4162625" y="1098564"/>
                    <a:pt x="4326858" y="1098564"/>
                  </a:cubicBezTo>
                  <a:cubicBezTo>
                    <a:pt x="4340487" y="1098564"/>
                    <a:pt x="4354798" y="1098564"/>
                    <a:pt x="4368427" y="1098564"/>
                  </a:cubicBezTo>
                  <a:cubicBezTo>
                    <a:pt x="4405226" y="1098564"/>
                    <a:pt x="4459744" y="1066536"/>
                    <a:pt x="4459744" y="1015426"/>
                  </a:cubicBezTo>
                  <a:lnTo>
                    <a:pt x="4459744" y="659020"/>
                  </a:lnTo>
                  <a:cubicBezTo>
                    <a:pt x="4532660" y="646072"/>
                    <a:pt x="4611710" y="615407"/>
                    <a:pt x="4665545" y="552030"/>
                  </a:cubicBezTo>
                  <a:cubicBezTo>
                    <a:pt x="4672360" y="543171"/>
                    <a:pt x="4675086" y="532268"/>
                    <a:pt x="4673042" y="522046"/>
                  </a:cubicBezTo>
                  <a:cubicBezTo>
                    <a:pt x="4752091" y="414375"/>
                    <a:pt x="4786846" y="264453"/>
                    <a:pt x="4794342" y="184721"/>
                  </a:cubicBezTo>
                  <a:close/>
                </a:path>
              </a:pathLst>
            </a:custGeom>
            <a:solidFill>
              <a:schemeClr val="accent1"/>
            </a:solidFill>
            <a:ln w="6804" cap="flat">
              <a:noFill/>
              <a:prstDash val="solid"/>
              <a:miter/>
            </a:ln>
          </p:spPr>
          <p:txBody>
            <a:bodyPr rtlCol="0" anchor="ctr"/>
            <a:lstStyle/>
            <a:p>
              <a:endParaRPr lang="en-US"/>
            </a:p>
          </p:txBody>
        </p:sp>
        <p:grpSp>
          <p:nvGrpSpPr>
            <p:cNvPr id="13" name="Group 12">
              <a:extLst>
                <a:ext uri="{FF2B5EF4-FFF2-40B4-BE49-F238E27FC236}">
                  <a16:creationId xmlns:a16="http://schemas.microsoft.com/office/drawing/2014/main" id="{954DC28B-DA5D-40A5-BF5E-A8C07B13D6FD}"/>
                </a:ext>
              </a:extLst>
            </p:cNvPr>
            <p:cNvGrpSpPr/>
            <p:nvPr/>
          </p:nvGrpSpPr>
          <p:grpSpPr>
            <a:xfrm>
              <a:off x="477110" y="5658084"/>
              <a:ext cx="655351" cy="517912"/>
              <a:chOff x="6456816" y="5667609"/>
              <a:chExt cx="655351" cy="517912"/>
            </a:xfrm>
          </p:grpSpPr>
          <p:sp>
            <p:nvSpPr>
              <p:cNvPr id="15" name="Freeform: Shape 14">
                <a:extLst>
                  <a:ext uri="{FF2B5EF4-FFF2-40B4-BE49-F238E27FC236}">
                    <a16:creationId xmlns:a16="http://schemas.microsoft.com/office/drawing/2014/main" id="{EC1A92E0-BAD3-4804-8CFB-2F36973DF453}"/>
                  </a:ext>
                </a:extLst>
              </p:cNvPr>
              <p:cNvSpPr/>
              <p:nvPr/>
            </p:nvSpPr>
            <p:spPr>
              <a:xfrm>
                <a:off x="6456816" y="5667609"/>
                <a:ext cx="517913" cy="517912"/>
              </a:xfrm>
              <a:custGeom>
                <a:avLst/>
                <a:gdLst>
                  <a:gd name="connsiteX0" fmla="*/ 460475 w 517912"/>
                  <a:gd name="connsiteY0" fmla="*/ 259443 h 517912"/>
                  <a:gd name="connsiteX1" fmla="*/ 259443 w 517912"/>
                  <a:gd name="connsiteY1" fmla="*/ 460475 h 517912"/>
                  <a:gd name="connsiteX2" fmla="*/ 58411 w 517912"/>
                  <a:gd name="connsiteY2" fmla="*/ 259443 h 517912"/>
                  <a:gd name="connsiteX3" fmla="*/ 259443 w 517912"/>
                  <a:gd name="connsiteY3" fmla="*/ 58411 h 517912"/>
                  <a:gd name="connsiteX4" fmla="*/ 460475 w 517912"/>
                  <a:gd name="connsiteY4" fmla="*/ 259443 h 51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912" h="517912">
                    <a:moveTo>
                      <a:pt x="460475" y="259443"/>
                    </a:moveTo>
                    <a:cubicBezTo>
                      <a:pt x="460475" y="370470"/>
                      <a:pt x="370470" y="460475"/>
                      <a:pt x="259443" y="460475"/>
                    </a:cubicBezTo>
                    <a:cubicBezTo>
                      <a:pt x="148416" y="460475"/>
                      <a:pt x="58411" y="370470"/>
                      <a:pt x="58411" y="259443"/>
                    </a:cubicBezTo>
                    <a:cubicBezTo>
                      <a:pt x="58411" y="148416"/>
                      <a:pt x="148416" y="58411"/>
                      <a:pt x="259443" y="58411"/>
                    </a:cubicBezTo>
                    <a:cubicBezTo>
                      <a:pt x="370470" y="58411"/>
                      <a:pt x="460475" y="148416"/>
                      <a:pt x="460475" y="259443"/>
                    </a:cubicBezTo>
                    <a:close/>
                  </a:path>
                </a:pathLst>
              </a:custGeom>
              <a:noFill/>
              <a:ln w="108857" cap="flat">
                <a:solidFill>
                  <a:schemeClr val="accent1"/>
                </a:solidFill>
                <a:prstDash val="solid"/>
                <a:miter/>
              </a:ln>
            </p:spPr>
            <p:txBody>
              <a:bodyPr rtlCol="0" anchor="ctr"/>
              <a:lstStyle/>
              <a:p>
                <a:endParaRPr lang="en-US"/>
              </a:p>
            </p:txBody>
          </p:sp>
          <p:sp>
            <p:nvSpPr>
              <p:cNvPr id="16" name="Rectangle: Rounded Corners 15">
                <a:extLst>
                  <a:ext uri="{FF2B5EF4-FFF2-40B4-BE49-F238E27FC236}">
                    <a16:creationId xmlns:a16="http://schemas.microsoft.com/office/drawing/2014/main" id="{4F7FFD43-6FA1-417C-AF01-3A54B1EB3288}"/>
                  </a:ext>
                </a:extLst>
              </p:cNvPr>
              <p:cNvSpPr/>
              <p:nvPr/>
            </p:nvSpPr>
            <p:spPr>
              <a:xfrm>
                <a:off x="6913640" y="5874290"/>
                <a:ext cx="198527" cy="129467"/>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96DB8CE4-378A-4F7B-8401-E84CD0360554}"/>
                </a:ext>
              </a:extLst>
            </p:cNvPr>
            <p:cNvSpPr/>
            <p:nvPr/>
          </p:nvSpPr>
          <p:spPr>
            <a:xfrm>
              <a:off x="995023" y="5898145"/>
              <a:ext cx="6479203" cy="653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10287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0092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Style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1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214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5A62946D-F2ED-4A3A-AFF2-114E504B5745}"/>
              </a:ext>
            </a:extLst>
          </p:cNvPr>
          <p:cNvSpPr/>
          <p:nvPr userDrawn="1"/>
        </p:nvSpPr>
        <p:spPr>
          <a:xfrm>
            <a:off x="2893325" y="0"/>
            <a:ext cx="8973404" cy="6858000"/>
          </a:xfrm>
          <a:custGeom>
            <a:avLst/>
            <a:gdLst>
              <a:gd name="connsiteX0" fmla="*/ 2419756 w 9202402"/>
              <a:gd name="connsiteY0" fmla="*/ 0 h 6858000"/>
              <a:gd name="connsiteX1" fmla="*/ 9202402 w 9202402"/>
              <a:gd name="connsiteY1" fmla="*/ 0 h 6858000"/>
              <a:gd name="connsiteX2" fmla="*/ 9188795 w 9202402"/>
              <a:gd name="connsiteY2" fmla="*/ 6858000 h 6858000"/>
              <a:gd name="connsiteX3" fmla="*/ 0 w 92024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202402" h="6858000">
                <a:moveTo>
                  <a:pt x="2419756" y="0"/>
                </a:moveTo>
                <a:lnTo>
                  <a:pt x="9202402" y="0"/>
                </a:lnTo>
                <a:lnTo>
                  <a:pt x="9188795" y="6858000"/>
                </a:lnTo>
                <a:lnTo>
                  <a:pt x="0" y="6858000"/>
                </a:lnTo>
                <a:close/>
              </a:path>
            </a:pathLst>
          </a:cu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2B98542A-477C-4DE9-BE76-734F0C55D2E2}"/>
              </a:ext>
            </a:extLst>
          </p:cNvPr>
          <p:cNvSpPr/>
          <p:nvPr userDrawn="1"/>
        </p:nvSpPr>
        <p:spPr>
          <a:xfrm>
            <a:off x="3218596" y="0"/>
            <a:ext cx="8973404" cy="6858000"/>
          </a:xfrm>
          <a:custGeom>
            <a:avLst/>
            <a:gdLst>
              <a:gd name="connsiteX0" fmla="*/ 2419756 w 9202402"/>
              <a:gd name="connsiteY0" fmla="*/ 0 h 6858000"/>
              <a:gd name="connsiteX1" fmla="*/ 9202402 w 9202402"/>
              <a:gd name="connsiteY1" fmla="*/ 0 h 6858000"/>
              <a:gd name="connsiteX2" fmla="*/ 9188795 w 9202402"/>
              <a:gd name="connsiteY2" fmla="*/ 6858000 h 6858000"/>
              <a:gd name="connsiteX3" fmla="*/ 0 w 92024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202402" h="6858000">
                <a:moveTo>
                  <a:pt x="2419756" y="0"/>
                </a:moveTo>
                <a:lnTo>
                  <a:pt x="9202402" y="0"/>
                </a:lnTo>
                <a:lnTo>
                  <a:pt x="9188795"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2273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0974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5738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7448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724905C-0466-437C-B401-0D9138D8404B}"/>
              </a:ext>
            </a:extLst>
          </p:cNvPr>
          <p:cNvSpPr>
            <a:spLocks noGrp="1"/>
          </p:cNvSpPr>
          <p:nvPr>
            <p:ph type="pic" sz="quarter" idx="11" hasCustomPrompt="1"/>
          </p:nvPr>
        </p:nvSpPr>
        <p:spPr>
          <a:xfrm>
            <a:off x="5407010" y="2578730"/>
            <a:ext cx="1786270" cy="1786270"/>
          </a:xfrm>
          <a:prstGeom prst="ellipse">
            <a:avLst/>
          </a:prstGeom>
          <a:solidFill>
            <a:schemeClr val="bg1">
              <a:lumMod val="95000"/>
            </a:schemeClr>
          </a:solidFill>
        </p:spPr>
        <p:txBody>
          <a:bodyPr lIns="144000" tIns="0" anchor="ctr"/>
          <a:lstStyle>
            <a:lvl1pPr marL="0" indent="0" algn="ctr">
              <a:buNone/>
              <a:defRPr sz="1200" baseline="0">
                <a:solidFill>
                  <a:schemeClr val="tx1">
                    <a:lumMod val="75000"/>
                    <a:lumOff val="25000"/>
                  </a:schemeClr>
                </a:solidFill>
                <a:latin typeface="+mn-lt"/>
                <a:cs typeface="Arial" pitchFamily="34" charset="0"/>
              </a:defRPr>
            </a:lvl1pPr>
          </a:lstStyle>
          <a:p>
            <a:r>
              <a:rPr lang="en-US" altLang="ko-KR" dirty="0"/>
              <a:t>Insert Your Images</a:t>
            </a:r>
            <a:endParaRPr lang="ko-KR" altLang="en-US" dirty="0"/>
          </a:p>
        </p:txBody>
      </p:sp>
      <p:sp>
        <p:nvSpPr>
          <p:cNvPr id="3" name="Picture Placeholder 13">
            <a:extLst>
              <a:ext uri="{FF2B5EF4-FFF2-40B4-BE49-F238E27FC236}">
                <a16:creationId xmlns:a16="http://schemas.microsoft.com/office/drawing/2014/main" id="{07F0600E-0EC8-4BFF-B37B-C982DE03E9B0}"/>
              </a:ext>
            </a:extLst>
          </p:cNvPr>
          <p:cNvSpPr>
            <a:spLocks noGrp="1"/>
          </p:cNvSpPr>
          <p:nvPr>
            <p:ph type="pic" sz="quarter" idx="12" hasCustomPrompt="1"/>
          </p:nvPr>
        </p:nvSpPr>
        <p:spPr>
          <a:xfrm>
            <a:off x="7584660" y="2578730"/>
            <a:ext cx="1786270" cy="1786270"/>
          </a:xfrm>
          <a:prstGeom prst="ellipse">
            <a:avLst/>
          </a:prstGeom>
          <a:solidFill>
            <a:schemeClr val="bg1">
              <a:lumMod val="95000"/>
            </a:schemeClr>
          </a:solidFill>
        </p:spPr>
        <p:txBody>
          <a:bodyPr lIns="144000" tIns="0" anchor="ctr"/>
          <a:lstStyle>
            <a:lvl1pPr marL="0" indent="0" algn="ctr">
              <a:buNone/>
              <a:defRPr sz="1200" baseline="0">
                <a:solidFill>
                  <a:schemeClr val="tx1">
                    <a:lumMod val="75000"/>
                    <a:lumOff val="25000"/>
                  </a:schemeClr>
                </a:solidFill>
                <a:latin typeface="+mn-lt"/>
                <a:cs typeface="Arial" pitchFamily="34" charset="0"/>
              </a:defRPr>
            </a:lvl1pPr>
          </a:lstStyle>
          <a:p>
            <a:r>
              <a:rPr lang="en-US" altLang="ko-KR" dirty="0"/>
              <a:t>Insert Your Images</a:t>
            </a:r>
            <a:endParaRPr lang="ko-KR" altLang="en-US" dirty="0"/>
          </a:p>
        </p:txBody>
      </p:sp>
      <p:sp>
        <p:nvSpPr>
          <p:cNvPr id="4" name="Picture Placeholder 13">
            <a:extLst>
              <a:ext uri="{FF2B5EF4-FFF2-40B4-BE49-F238E27FC236}">
                <a16:creationId xmlns:a16="http://schemas.microsoft.com/office/drawing/2014/main" id="{D49170B7-DADE-4D0A-8BF8-230A982B746F}"/>
              </a:ext>
            </a:extLst>
          </p:cNvPr>
          <p:cNvSpPr>
            <a:spLocks noGrp="1"/>
          </p:cNvSpPr>
          <p:nvPr>
            <p:ph type="pic" sz="quarter" idx="13" hasCustomPrompt="1"/>
          </p:nvPr>
        </p:nvSpPr>
        <p:spPr>
          <a:xfrm>
            <a:off x="9762309" y="2578730"/>
            <a:ext cx="1786270" cy="1786270"/>
          </a:xfrm>
          <a:prstGeom prst="ellipse">
            <a:avLst/>
          </a:prstGeom>
          <a:solidFill>
            <a:schemeClr val="bg1">
              <a:lumMod val="95000"/>
            </a:schemeClr>
          </a:solidFill>
        </p:spPr>
        <p:txBody>
          <a:bodyPr lIns="144000" tIns="0" anchor="ctr"/>
          <a:lstStyle>
            <a:lvl1pPr marL="0" indent="0" algn="ctr">
              <a:buNone/>
              <a:defRPr sz="1200" baseline="0">
                <a:solidFill>
                  <a:schemeClr val="tx1">
                    <a:lumMod val="75000"/>
                    <a:lumOff val="25000"/>
                  </a:schemeClr>
                </a:solidFill>
                <a:latin typeface="+mn-lt"/>
                <a:cs typeface="Arial" pitchFamily="34" charset="0"/>
              </a:defRPr>
            </a:lvl1pPr>
          </a:lstStyle>
          <a:p>
            <a:r>
              <a:rPr lang="en-US" altLang="ko-KR" dirty="0"/>
              <a:t>Insert Your Images</a:t>
            </a:r>
            <a:endParaRPr lang="ko-KR" altLang="en-US" dirty="0"/>
          </a:p>
        </p:txBody>
      </p:sp>
    </p:spTree>
    <p:extLst>
      <p:ext uri="{BB962C8B-B14F-4D97-AF65-F5344CB8AC3E}">
        <p14:creationId xmlns:p14="http://schemas.microsoft.com/office/powerpoint/2010/main" val="1392764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612B6C6-12D5-49A1-B688-91C869139E0E}"/>
              </a:ext>
            </a:extLst>
          </p:cNvPr>
          <p:cNvSpPr/>
          <p:nvPr userDrawn="1"/>
        </p:nvSpPr>
        <p:spPr>
          <a:xfrm>
            <a:off x="0" y="0"/>
            <a:ext cx="12192000" cy="388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D:\KBM-정애\014-Fullppt\PNG이미지\탭.png">
            <a:extLst>
              <a:ext uri="{FF2B5EF4-FFF2-40B4-BE49-F238E27FC236}">
                <a16:creationId xmlns:a16="http://schemas.microsoft.com/office/drawing/2014/main" id="{71CF212A-1782-49B4-8B17-581DC5D7B36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86552" y="1709312"/>
            <a:ext cx="3530683" cy="43485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D:\KBM-정애\014-Fullppt\PNG이미지\핸드폰.png">
            <a:extLst>
              <a:ext uri="{FF2B5EF4-FFF2-40B4-BE49-F238E27FC236}">
                <a16:creationId xmlns:a16="http://schemas.microsoft.com/office/drawing/2014/main" id="{F6F9CC28-F54D-4BAA-BF10-18180D05E3D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10310" y="3259539"/>
            <a:ext cx="2660906" cy="3223724"/>
          </a:xfrm>
          <a:prstGeom prst="rect">
            <a:avLst/>
          </a:prstGeom>
          <a:noFill/>
          <a:extLst>
            <a:ext uri="{909E8E84-426E-40DD-AFC4-6F175D3DCCD1}">
              <a14:hiddenFill xmlns:a14="http://schemas.microsoft.com/office/drawing/2010/main">
                <a:solidFill>
                  <a:srgbClr val="FFFFFF"/>
                </a:solidFill>
              </a14:hiddenFill>
            </a:ext>
          </a:extLst>
        </p:spPr>
      </p:pic>
      <p:sp>
        <p:nvSpPr>
          <p:cNvPr id="5" name="Picture Placeholder 2">
            <a:extLst>
              <a:ext uri="{FF2B5EF4-FFF2-40B4-BE49-F238E27FC236}">
                <a16:creationId xmlns:a16="http://schemas.microsoft.com/office/drawing/2014/main" id="{510637AE-6F5C-4D3F-9611-7DA2098A8029}"/>
              </a:ext>
            </a:extLst>
          </p:cNvPr>
          <p:cNvSpPr>
            <a:spLocks noGrp="1"/>
          </p:cNvSpPr>
          <p:nvPr>
            <p:ph type="pic" idx="12" hasCustomPrompt="1"/>
          </p:nvPr>
        </p:nvSpPr>
        <p:spPr>
          <a:xfrm>
            <a:off x="8660866" y="2158177"/>
            <a:ext cx="2449154" cy="3125523"/>
          </a:xfrm>
          <a:prstGeom prst="rect">
            <a:avLst/>
          </a:prstGeom>
          <a:solidFill>
            <a:schemeClr val="bg1">
              <a:lumMod val="95000"/>
            </a:schemeClr>
          </a:solidFill>
        </p:spPr>
        <p:txBody>
          <a:bodyPr anchor="ctr"/>
          <a:lstStyle>
            <a:lvl1pPr marL="0" indent="0" algn="ctr">
              <a:buNone/>
              <a:defRPr sz="1200" baseline="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Insert Your Image</a:t>
            </a:r>
            <a:endParaRPr lang="ko-KR" altLang="en-US" dirty="0"/>
          </a:p>
        </p:txBody>
      </p:sp>
      <p:sp>
        <p:nvSpPr>
          <p:cNvPr id="6" name="Picture Placeholder 2">
            <a:extLst>
              <a:ext uri="{FF2B5EF4-FFF2-40B4-BE49-F238E27FC236}">
                <a16:creationId xmlns:a16="http://schemas.microsoft.com/office/drawing/2014/main" id="{296F8098-C31E-4554-BACD-2C26FE4D24E9}"/>
              </a:ext>
            </a:extLst>
          </p:cNvPr>
          <p:cNvSpPr>
            <a:spLocks noGrp="1"/>
          </p:cNvSpPr>
          <p:nvPr>
            <p:ph type="pic" idx="13" hasCustomPrompt="1"/>
          </p:nvPr>
        </p:nvSpPr>
        <p:spPr>
          <a:xfrm>
            <a:off x="6886576" y="3403405"/>
            <a:ext cx="1484457" cy="2330645"/>
          </a:xfrm>
          <a:prstGeom prst="rect">
            <a:avLst/>
          </a:prstGeom>
          <a:solidFill>
            <a:schemeClr val="bg1">
              <a:lumMod val="95000"/>
            </a:schemeClr>
          </a:solidFill>
        </p:spPr>
        <p:txBody>
          <a:bodyPr anchor="ctr"/>
          <a:lstStyle>
            <a:lvl1pPr marL="0" indent="0" algn="ctr">
              <a:buNone/>
              <a:defRPr sz="1200" baseline="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37510565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6015566"/>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theme" Target="../theme/theme2.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046580"/>
      </p:ext>
    </p:extLst>
  </p:cSld>
  <p:clrMap bg1="lt1" tx1="dk1" bg2="lt2" tx2="dk2" accent1="accent1" accent2="accent2" accent3="accent3" accent4="accent4" accent5="accent5" accent6="accent6" hlink="hlink" folHlink="folHlink"/>
  <p:sldLayoutIdLst>
    <p:sldLayoutId id="2147483683" r:id="rId1"/>
    <p:sldLayoutId id="2147483655" r:id="rId2"/>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174220"/>
      </p:ext>
    </p:extLst>
  </p:cSld>
  <p:clrMap bg1="lt1" tx1="dk1" bg2="lt2" tx2="dk2" accent1="accent1" accent2="accent2" accent3="accent3" accent4="accent4" accent5="accent5" accent6="accent6" hlink="hlink" folHlink="folHlink"/>
  <p:sldLayoutIdLst>
    <p:sldLayoutId id="2147483738" r:id="rId1"/>
    <p:sldLayoutId id="2147483743" r:id="rId2"/>
    <p:sldLayoutId id="2147483742" r:id="rId3"/>
    <p:sldLayoutId id="2147483731" r:id="rId4"/>
    <p:sldLayoutId id="2147483737" r:id="rId5"/>
    <p:sldLayoutId id="2147483740" r:id="rId6"/>
    <p:sldLayoutId id="2147483739" r:id="rId7"/>
    <p:sldLayoutId id="2147483736" r:id="rId8"/>
    <p:sldLayoutId id="2147483741" r:id="rId9"/>
    <p:sldLayoutId id="2147483744" r:id="rId10"/>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178107"/>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6" name="Group 135">
            <a:extLst>
              <a:ext uri="{FF2B5EF4-FFF2-40B4-BE49-F238E27FC236}">
                <a16:creationId xmlns:a16="http://schemas.microsoft.com/office/drawing/2014/main" id="{A0EAB522-1DFF-4B85-8868-4BF984E553F0}"/>
              </a:ext>
            </a:extLst>
          </p:cNvPr>
          <p:cNvGrpSpPr/>
          <p:nvPr/>
        </p:nvGrpSpPr>
        <p:grpSpPr>
          <a:xfrm>
            <a:off x="-491345" y="1200654"/>
            <a:ext cx="10267188" cy="2109978"/>
            <a:chOff x="-491345" y="1077822"/>
            <a:chExt cx="10267188" cy="2109978"/>
          </a:xfrm>
        </p:grpSpPr>
        <p:grpSp>
          <p:nvGrpSpPr>
            <p:cNvPr id="122" name="Group 121">
              <a:extLst>
                <a:ext uri="{FF2B5EF4-FFF2-40B4-BE49-F238E27FC236}">
                  <a16:creationId xmlns:a16="http://schemas.microsoft.com/office/drawing/2014/main" id="{25426AD8-F38A-41A4-A132-B187D44A767E}"/>
                </a:ext>
              </a:extLst>
            </p:cNvPr>
            <p:cNvGrpSpPr/>
            <p:nvPr/>
          </p:nvGrpSpPr>
          <p:grpSpPr>
            <a:xfrm>
              <a:off x="-491345" y="1077822"/>
              <a:ext cx="10267188" cy="2109978"/>
              <a:chOff x="-491345" y="1077822"/>
              <a:chExt cx="10267188" cy="2109978"/>
            </a:xfrm>
          </p:grpSpPr>
          <p:pic>
            <p:nvPicPr>
              <p:cNvPr id="65" name="Picture 64">
                <a:extLst>
                  <a:ext uri="{FF2B5EF4-FFF2-40B4-BE49-F238E27FC236}">
                    <a16:creationId xmlns:a16="http://schemas.microsoft.com/office/drawing/2014/main" id="{8B491B70-93F2-4668-BC1F-5BBC24FCA6B8}"/>
                  </a:ext>
                </a:extLst>
              </p:cNvPr>
              <p:cNvPicPr>
                <a:picLocks noChangeAspect="1"/>
              </p:cNvPicPr>
              <p:nvPr/>
            </p:nvPicPr>
            <p:blipFill>
              <a:blip r:embed="rId2"/>
              <a:stretch>
                <a:fillRect/>
              </a:stretch>
            </p:blipFill>
            <p:spPr>
              <a:xfrm>
                <a:off x="8099443" y="1808913"/>
                <a:ext cx="1676400" cy="495300"/>
              </a:xfrm>
              <a:custGeom>
                <a:avLst/>
                <a:gdLst>
                  <a:gd name="connsiteX0" fmla="*/ 0 w 1676400"/>
                  <a:gd name="connsiteY0" fmla="*/ 0 h 495300"/>
                  <a:gd name="connsiteX1" fmla="*/ 1684782 w 1676400"/>
                  <a:gd name="connsiteY1" fmla="*/ 0 h 495300"/>
                  <a:gd name="connsiteX2" fmla="*/ 1684782 w 1676400"/>
                  <a:gd name="connsiteY2" fmla="*/ 498348 h 495300"/>
                  <a:gd name="connsiteX3" fmla="*/ 0 w 1676400"/>
                  <a:gd name="connsiteY3" fmla="*/ 498348 h 495300"/>
                </a:gdLst>
                <a:ahLst/>
                <a:cxnLst>
                  <a:cxn ang="0">
                    <a:pos x="connsiteX0" y="connsiteY0"/>
                  </a:cxn>
                  <a:cxn ang="0">
                    <a:pos x="connsiteX1" y="connsiteY1"/>
                  </a:cxn>
                  <a:cxn ang="0">
                    <a:pos x="connsiteX2" y="connsiteY2"/>
                  </a:cxn>
                  <a:cxn ang="0">
                    <a:pos x="connsiteX3" y="connsiteY3"/>
                  </a:cxn>
                </a:cxnLst>
                <a:rect l="l" t="t" r="r" b="b"/>
                <a:pathLst>
                  <a:path w="1676400" h="495300">
                    <a:moveTo>
                      <a:pt x="0" y="0"/>
                    </a:moveTo>
                    <a:lnTo>
                      <a:pt x="1684782" y="0"/>
                    </a:lnTo>
                    <a:lnTo>
                      <a:pt x="1684782" y="498348"/>
                    </a:lnTo>
                    <a:lnTo>
                      <a:pt x="0" y="498348"/>
                    </a:lnTo>
                    <a:close/>
                  </a:path>
                </a:pathLst>
              </a:custGeom>
              <a:ln/>
            </p:spPr>
          </p:pic>
          <p:sp>
            <p:nvSpPr>
              <p:cNvPr id="66" name="Freeform: Shape 65">
                <a:extLst>
                  <a:ext uri="{FF2B5EF4-FFF2-40B4-BE49-F238E27FC236}">
                    <a16:creationId xmlns:a16="http://schemas.microsoft.com/office/drawing/2014/main" id="{F7F6D971-A705-4B43-9964-5269154453FE}"/>
                  </a:ext>
                </a:extLst>
              </p:cNvPr>
              <p:cNvSpPr/>
              <p:nvPr/>
            </p:nvSpPr>
            <p:spPr>
              <a:xfrm>
                <a:off x="8125446" y="1833631"/>
                <a:ext cx="1600200" cy="409575"/>
              </a:xfrm>
              <a:custGeom>
                <a:avLst/>
                <a:gdLst>
                  <a:gd name="connsiteX0" fmla="*/ 1578769 w 1600200"/>
                  <a:gd name="connsiteY0" fmla="*/ 285274 h 409575"/>
                  <a:gd name="connsiteX1" fmla="*/ 1285398 w 1600200"/>
                  <a:gd name="connsiteY1" fmla="*/ 285274 h 409575"/>
                  <a:gd name="connsiteX2" fmla="*/ 1257776 w 1600200"/>
                  <a:gd name="connsiteY2" fmla="*/ 323374 h 409575"/>
                  <a:gd name="connsiteX3" fmla="*/ 1217771 w 1600200"/>
                  <a:gd name="connsiteY3" fmla="*/ 153829 h 409575"/>
                  <a:gd name="connsiteX4" fmla="*/ 1181576 w 1600200"/>
                  <a:gd name="connsiteY4" fmla="*/ 285274 h 409575"/>
                  <a:gd name="connsiteX5" fmla="*/ 1093946 w 1600200"/>
                  <a:gd name="connsiteY5" fmla="*/ 285274 h 409575"/>
                  <a:gd name="connsiteX6" fmla="*/ 1080611 w 1600200"/>
                  <a:gd name="connsiteY6" fmla="*/ 335756 h 409575"/>
                  <a:gd name="connsiteX7" fmla="*/ 1056798 w 1600200"/>
                  <a:gd name="connsiteY7" fmla="*/ 277654 h 409575"/>
                  <a:gd name="connsiteX8" fmla="*/ 1032986 w 1600200"/>
                  <a:gd name="connsiteY8" fmla="*/ 322421 h 409575"/>
                  <a:gd name="connsiteX9" fmla="*/ 988219 w 1600200"/>
                  <a:gd name="connsiteY9" fmla="*/ 21431 h 409575"/>
                  <a:gd name="connsiteX10" fmla="*/ 932973 w 1600200"/>
                  <a:gd name="connsiteY10" fmla="*/ 393859 h 409575"/>
                  <a:gd name="connsiteX11" fmla="*/ 912019 w 1600200"/>
                  <a:gd name="connsiteY11" fmla="*/ 285274 h 409575"/>
                  <a:gd name="connsiteX12" fmla="*/ 686276 w 1600200"/>
                  <a:gd name="connsiteY12" fmla="*/ 285274 h 409575"/>
                  <a:gd name="connsiteX13" fmla="*/ 656748 w 1600200"/>
                  <a:gd name="connsiteY13" fmla="*/ 344329 h 409575"/>
                  <a:gd name="connsiteX14" fmla="*/ 621506 w 1600200"/>
                  <a:gd name="connsiteY14" fmla="*/ 150971 h 409575"/>
                  <a:gd name="connsiteX15" fmla="*/ 578644 w 1600200"/>
                  <a:gd name="connsiteY15" fmla="*/ 285274 h 409575"/>
                  <a:gd name="connsiteX16" fmla="*/ 491966 w 1600200"/>
                  <a:gd name="connsiteY16" fmla="*/ 285274 h 409575"/>
                  <a:gd name="connsiteX17" fmla="*/ 467201 w 1600200"/>
                  <a:gd name="connsiteY17" fmla="*/ 322421 h 409575"/>
                  <a:gd name="connsiteX18" fmla="*/ 441484 w 1600200"/>
                  <a:gd name="connsiteY18" fmla="*/ 275749 h 409575"/>
                  <a:gd name="connsiteX19" fmla="*/ 408146 w 1600200"/>
                  <a:gd name="connsiteY19" fmla="*/ 336709 h 409575"/>
                  <a:gd name="connsiteX20" fmla="*/ 376714 w 1600200"/>
                  <a:gd name="connsiteY20" fmla="*/ 72866 h 409575"/>
                  <a:gd name="connsiteX21" fmla="*/ 335756 w 1600200"/>
                  <a:gd name="connsiteY21" fmla="*/ 377666 h 409575"/>
                  <a:gd name="connsiteX22" fmla="*/ 308134 w 1600200"/>
                  <a:gd name="connsiteY22" fmla="*/ 285274 h 409575"/>
                  <a:gd name="connsiteX23" fmla="*/ 238601 w 1600200"/>
                  <a:gd name="connsiteY23" fmla="*/ 285274 h 409575"/>
                  <a:gd name="connsiteX24" fmla="*/ 210026 w 1600200"/>
                  <a:gd name="connsiteY24" fmla="*/ 237649 h 409575"/>
                  <a:gd name="connsiteX25" fmla="*/ 177641 w 1600200"/>
                  <a:gd name="connsiteY25" fmla="*/ 285274 h 409575"/>
                  <a:gd name="connsiteX26" fmla="*/ 21431 w 1600200"/>
                  <a:gd name="connsiteY26" fmla="*/ 28527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00200" h="409575">
                    <a:moveTo>
                      <a:pt x="1578769" y="285274"/>
                    </a:moveTo>
                    <a:lnTo>
                      <a:pt x="1285398" y="285274"/>
                    </a:lnTo>
                    <a:lnTo>
                      <a:pt x="1257776" y="323374"/>
                    </a:lnTo>
                    <a:lnTo>
                      <a:pt x="1217771" y="153829"/>
                    </a:lnTo>
                    <a:lnTo>
                      <a:pt x="1181576" y="285274"/>
                    </a:lnTo>
                    <a:lnTo>
                      <a:pt x="1093946" y="285274"/>
                    </a:lnTo>
                    <a:lnTo>
                      <a:pt x="1080611" y="335756"/>
                    </a:lnTo>
                    <a:lnTo>
                      <a:pt x="1056798" y="277654"/>
                    </a:lnTo>
                    <a:lnTo>
                      <a:pt x="1032986" y="322421"/>
                    </a:lnTo>
                    <a:lnTo>
                      <a:pt x="988219" y="21431"/>
                    </a:lnTo>
                    <a:lnTo>
                      <a:pt x="932973" y="393859"/>
                    </a:lnTo>
                    <a:lnTo>
                      <a:pt x="912019" y="285274"/>
                    </a:lnTo>
                    <a:lnTo>
                      <a:pt x="686276" y="285274"/>
                    </a:lnTo>
                    <a:lnTo>
                      <a:pt x="656748" y="344329"/>
                    </a:lnTo>
                    <a:lnTo>
                      <a:pt x="621506" y="150971"/>
                    </a:lnTo>
                    <a:lnTo>
                      <a:pt x="578644" y="285274"/>
                    </a:lnTo>
                    <a:lnTo>
                      <a:pt x="491966" y="285274"/>
                    </a:lnTo>
                    <a:lnTo>
                      <a:pt x="467201" y="322421"/>
                    </a:lnTo>
                    <a:lnTo>
                      <a:pt x="441484" y="275749"/>
                    </a:lnTo>
                    <a:lnTo>
                      <a:pt x="408146" y="336709"/>
                    </a:lnTo>
                    <a:lnTo>
                      <a:pt x="376714" y="72866"/>
                    </a:lnTo>
                    <a:lnTo>
                      <a:pt x="335756" y="377666"/>
                    </a:lnTo>
                    <a:lnTo>
                      <a:pt x="308134" y="285274"/>
                    </a:lnTo>
                    <a:lnTo>
                      <a:pt x="238601" y="285274"/>
                    </a:lnTo>
                    <a:lnTo>
                      <a:pt x="210026" y="237649"/>
                    </a:lnTo>
                    <a:lnTo>
                      <a:pt x="177641" y="285274"/>
                    </a:lnTo>
                    <a:lnTo>
                      <a:pt x="21431" y="285274"/>
                    </a:lnTo>
                  </a:path>
                </a:pathLst>
              </a:custGeom>
              <a:noFill/>
              <a:ln w="28575" cap="rnd">
                <a:solidFill>
                  <a:srgbClr val="FFFFFF"/>
                </a:solidFill>
                <a:prstDash val="solid"/>
                <a:round/>
              </a:ln>
            </p:spPr>
            <p:txBody>
              <a:bodyPr rtlCol="0" anchor="ctr"/>
              <a:lstStyle/>
              <a:p>
                <a:endParaRPr lang="en-US"/>
              </a:p>
            </p:txBody>
          </p:sp>
          <p:pic>
            <p:nvPicPr>
              <p:cNvPr id="67" name="Picture 66">
                <a:extLst>
                  <a:ext uri="{FF2B5EF4-FFF2-40B4-BE49-F238E27FC236}">
                    <a16:creationId xmlns:a16="http://schemas.microsoft.com/office/drawing/2014/main" id="{32EBC4F2-FDAB-458F-B3D6-C655FBB2CB3A}"/>
                  </a:ext>
                </a:extLst>
              </p:cNvPr>
              <p:cNvPicPr>
                <a:picLocks noChangeAspect="1"/>
              </p:cNvPicPr>
              <p:nvPr/>
            </p:nvPicPr>
            <p:blipFill rotWithShape="1">
              <a:blip r:embed="rId3"/>
              <a:srcRect l="-8934" r="1"/>
              <a:stretch/>
            </p:blipFill>
            <p:spPr>
              <a:xfrm>
                <a:off x="-491345" y="1797483"/>
                <a:ext cx="5676900" cy="495300"/>
              </a:xfrm>
              <a:custGeom>
                <a:avLst/>
                <a:gdLst>
                  <a:gd name="connsiteX0" fmla="*/ 0 w 5676900"/>
                  <a:gd name="connsiteY0" fmla="*/ 0 h 495300"/>
                  <a:gd name="connsiteX1" fmla="*/ 5685282 w 5676900"/>
                  <a:gd name="connsiteY1" fmla="*/ 0 h 495300"/>
                  <a:gd name="connsiteX2" fmla="*/ 5685282 w 5676900"/>
                  <a:gd name="connsiteY2" fmla="*/ 500634 h 495300"/>
                  <a:gd name="connsiteX3" fmla="*/ 0 w 5676900"/>
                  <a:gd name="connsiteY3" fmla="*/ 500634 h 495300"/>
                </a:gdLst>
                <a:ahLst/>
                <a:cxnLst>
                  <a:cxn ang="0">
                    <a:pos x="connsiteX0" y="connsiteY0"/>
                  </a:cxn>
                  <a:cxn ang="0">
                    <a:pos x="connsiteX1" y="connsiteY1"/>
                  </a:cxn>
                  <a:cxn ang="0">
                    <a:pos x="connsiteX2" y="connsiteY2"/>
                  </a:cxn>
                  <a:cxn ang="0">
                    <a:pos x="connsiteX3" y="connsiteY3"/>
                  </a:cxn>
                </a:cxnLst>
                <a:rect l="l" t="t" r="r" b="b"/>
                <a:pathLst>
                  <a:path w="5676900" h="495300">
                    <a:moveTo>
                      <a:pt x="0" y="0"/>
                    </a:moveTo>
                    <a:lnTo>
                      <a:pt x="5685282" y="0"/>
                    </a:lnTo>
                    <a:lnTo>
                      <a:pt x="5685282" y="500634"/>
                    </a:lnTo>
                    <a:lnTo>
                      <a:pt x="0" y="500634"/>
                    </a:lnTo>
                    <a:close/>
                  </a:path>
                </a:pathLst>
              </a:custGeom>
              <a:ln/>
            </p:spPr>
          </p:pic>
          <p:sp>
            <p:nvSpPr>
              <p:cNvPr id="68" name="Freeform: Shape 67">
                <a:extLst>
                  <a:ext uri="{FF2B5EF4-FFF2-40B4-BE49-F238E27FC236}">
                    <a16:creationId xmlns:a16="http://schemas.microsoft.com/office/drawing/2014/main" id="{5653D0CF-464F-41CE-9CC7-5B508C75BCB1}"/>
                  </a:ext>
                </a:extLst>
              </p:cNvPr>
              <p:cNvSpPr/>
              <p:nvPr/>
            </p:nvSpPr>
            <p:spPr>
              <a:xfrm>
                <a:off x="14351" y="1860842"/>
                <a:ext cx="5196891" cy="372428"/>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96891" h="372428">
                    <a:moveTo>
                      <a:pt x="5196891" y="263843"/>
                    </a:moveTo>
                    <a:lnTo>
                      <a:pt x="4903521" y="263843"/>
                    </a:lnTo>
                    <a:lnTo>
                      <a:pt x="4875899" y="301943"/>
                    </a:lnTo>
                    <a:lnTo>
                      <a:pt x="4835893" y="132398"/>
                    </a:lnTo>
                    <a:lnTo>
                      <a:pt x="4799699" y="263843"/>
                    </a:lnTo>
                    <a:lnTo>
                      <a:pt x="4712068" y="263843"/>
                    </a:lnTo>
                    <a:lnTo>
                      <a:pt x="4698733" y="314325"/>
                    </a:lnTo>
                    <a:lnTo>
                      <a:pt x="4674921" y="256223"/>
                    </a:lnTo>
                    <a:lnTo>
                      <a:pt x="4651108" y="300990"/>
                    </a:lnTo>
                    <a:lnTo>
                      <a:pt x="4606341" y="0"/>
                    </a:lnTo>
                    <a:lnTo>
                      <a:pt x="4551096" y="372428"/>
                    </a:lnTo>
                    <a:lnTo>
                      <a:pt x="4530141" y="263843"/>
                    </a:lnTo>
                    <a:lnTo>
                      <a:pt x="4304399" y="263843"/>
                    </a:lnTo>
                    <a:lnTo>
                      <a:pt x="4274871" y="322898"/>
                    </a:lnTo>
                    <a:lnTo>
                      <a:pt x="4239628" y="129540"/>
                    </a:lnTo>
                    <a:lnTo>
                      <a:pt x="4196766" y="263843"/>
                    </a:lnTo>
                    <a:lnTo>
                      <a:pt x="4110088" y="263843"/>
                    </a:lnTo>
                    <a:lnTo>
                      <a:pt x="4085324" y="300990"/>
                    </a:lnTo>
                    <a:lnTo>
                      <a:pt x="4059606" y="254318"/>
                    </a:lnTo>
                    <a:lnTo>
                      <a:pt x="4026268" y="315278"/>
                    </a:lnTo>
                    <a:lnTo>
                      <a:pt x="3994836" y="51435"/>
                    </a:lnTo>
                    <a:lnTo>
                      <a:pt x="3953878" y="356235"/>
                    </a:lnTo>
                    <a:lnTo>
                      <a:pt x="3926256" y="263843"/>
                    </a:lnTo>
                    <a:lnTo>
                      <a:pt x="3856724" y="263843"/>
                    </a:lnTo>
                    <a:lnTo>
                      <a:pt x="3828149" y="216218"/>
                    </a:lnTo>
                    <a:lnTo>
                      <a:pt x="3795763" y="263843"/>
                    </a:lnTo>
                    <a:lnTo>
                      <a:pt x="0" y="263842"/>
                    </a:lnTo>
                  </a:path>
                </a:pathLst>
              </a:custGeom>
              <a:noFill/>
              <a:ln w="28575" cap="rnd">
                <a:solidFill>
                  <a:srgbClr val="FFFFFF"/>
                </a:solidFill>
                <a:prstDash val="solid"/>
                <a:round/>
              </a:ln>
            </p:spPr>
            <p:txBody>
              <a:bodyPr rtlCol="0" anchor="ctr"/>
              <a:lstStyle/>
              <a:p>
                <a:endParaRPr lang="en-US"/>
              </a:p>
            </p:txBody>
          </p:sp>
          <p:pic>
            <p:nvPicPr>
              <p:cNvPr id="69" name="Picture 68">
                <a:extLst>
                  <a:ext uri="{FF2B5EF4-FFF2-40B4-BE49-F238E27FC236}">
                    <a16:creationId xmlns:a16="http://schemas.microsoft.com/office/drawing/2014/main" id="{5DEF24CD-3AAD-4FCE-BB30-02BFFC7D05A7}"/>
                  </a:ext>
                </a:extLst>
              </p:cNvPr>
              <p:cNvPicPr>
                <a:picLocks noChangeAspect="1"/>
              </p:cNvPicPr>
              <p:nvPr/>
            </p:nvPicPr>
            <p:blipFill>
              <a:blip r:embed="rId4"/>
              <a:stretch>
                <a:fillRect/>
              </a:stretch>
            </p:blipFill>
            <p:spPr>
              <a:xfrm>
                <a:off x="5082352" y="1731618"/>
                <a:ext cx="904875" cy="800100"/>
              </a:xfrm>
              <a:custGeom>
                <a:avLst/>
                <a:gdLst>
                  <a:gd name="connsiteX0" fmla="*/ 0 w 904875"/>
                  <a:gd name="connsiteY0" fmla="*/ 0 h 800100"/>
                  <a:gd name="connsiteX1" fmla="*/ 907542 w 904875"/>
                  <a:gd name="connsiteY1" fmla="*/ 0 h 800100"/>
                  <a:gd name="connsiteX2" fmla="*/ 907542 w 904875"/>
                  <a:gd name="connsiteY2" fmla="*/ 804672 h 800100"/>
                  <a:gd name="connsiteX3" fmla="*/ 0 w 904875"/>
                  <a:gd name="connsiteY3" fmla="*/ 804672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7542" y="0"/>
                    </a:lnTo>
                    <a:lnTo>
                      <a:pt x="907542" y="804672"/>
                    </a:lnTo>
                    <a:lnTo>
                      <a:pt x="0" y="804672"/>
                    </a:lnTo>
                    <a:close/>
                  </a:path>
                </a:pathLst>
              </a:custGeom>
              <a:ln/>
            </p:spPr>
          </p:pic>
          <p:sp>
            <p:nvSpPr>
              <p:cNvPr id="70" name="Freeform: Shape 69">
                <a:extLst>
                  <a:ext uri="{FF2B5EF4-FFF2-40B4-BE49-F238E27FC236}">
                    <a16:creationId xmlns:a16="http://schemas.microsoft.com/office/drawing/2014/main" id="{32FC8001-B8F3-49FB-AF84-BD616B5629B2}"/>
                  </a:ext>
                </a:extLst>
              </p:cNvPr>
              <p:cNvSpPr/>
              <p:nvPr/>
            </p:nvSpPr>
            <p:spPr>
              <a:xfrm>
                <a:off x="5117451" y="1766003"/>
                <a:ext cx="800100" cy="695325"/>
              </a:xfrm>
              <a:custGeom>
                <a:avLst/>
                <a:gdLst>
                  <a:gd name="connsiteX0" fmla="*/ 778669 w 800100"/>
                  <a:gd name="connsiteY0" fmla="*/ 349091 h 695325"/>
                  <a:gd name="connsiteX1" fmla="*/ 589122 w 800100"/>
                  <a:gd name="connsiteY1" fmla="*/ 676751 h 695325"/>
                  <a:gd name="connsiteX2" fmla="*/ 210027 w 800100"/>
                  <a:gd name="connsiteY2" fmla="*/ 676751 h 695325"/>
                  <a:gd name="connsiteX3" fmla="*/ 21431 w 800100"/>
                  <a:gd name="connsiteY3" fmla="*/ 349091 h 695325"/>
                  <a:gd name="connsiteX4" fmla="*/ 210027 w 800100"/>
                  <a:gd name="connsiteY4" fmla="*/ 21431 h 695325"/>
                  <a:gd name="connsiteX5" fmla="*/ 589122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49091"/>
                    </a:moveTo>
                    <a:lnTo>
                      <a:pt x="589122" y="676751"/>
                    </a:lnTo>
                    <a:lnTo>
                      <a:pt x="210027" y="676751"/>
                    </a:lnTo>
                    <a:lnTo>
                      <a:pt x="21431" y="349091"/>
                    </a:lnTo>
                    <a:lnTo>
                      <a:pt x="210027" y="21431"/>
                    </a:lnTo>
                    <a:lnTo>
                      <a:pt x="589122" y="21431"/>
                    </a:lnTo>
                    <a:close/>
                  </a:path>
                </a:pathLst>
              </a:custGeom>
              <a:noFill/>
              <a:ln w="28575" cap="flat">
                <a:solidFill>
                  <a:srgbClr val="FFFFFF"/>
                </a:solidFill>
                <a:prstDash val="solid"/>
                <a:miter/>
              </a:ln>
            </p:spPr>
            <p:txBody>
              <a:bodyPr rtlCol="0" anchor="ctr"/>
              <a:lstStyle/>
              <a:p>
                <a:endParaRPr lang="en-US"/>
              </a:p>
            </p:txBody>
          </p:sp>
          <p:pic>
            <p:nvPicPr>
              <p:cNvPr id="71" name="Picture 70">
                <a:extLst>
                  <a:ext uri="{FF2B5EF4-FFF2-40B4-BE49-F238E27FC236}">
                    <a16:creationId xmlns:a16="http://schemas.microsoft.com/office/drawing/2014/main" id="{94A1CF25-E437-4C2B-B3E8-D51797868892}"/>
                  </a:ext>
                </a:extLst>
              </p:cNvPr>
              <p:cNvPicPr>
                <a:picLocks noChangeAspect="1"/>
              </p:cNvPicPr>
              <p:nvPr/>
            </p:nvPicPr>
            <p:blipFill>
              <a:blip r:embed="rId5"/>
              <a:stretch>
                <a:fillRect/>
              </a:stretch>
            </p:blipFill>
            <p:spPr>
              <a:xfrm>
                <a:off x="5653852" y="2058516"/>
                <a:ext cx="904875" cy="800100"/>
              </a:xfrm>
              <a:custGeom>
                <a:avLst/>
                <a:gdLst>
                  <a:gd name="connsiteX0" fmla="*/ 0 w 904875"/>
                  <a:gd name="connsiteY0" fmla="*/ 0 h 800100"/>
                  <a:gd name="connsiteX1" fmla="*/ 907542 w 904875"/>
                  <a:gd name="connsiteY1" fmla="*/ 0 h 800100"/>
                  <a:gd name="connsiteX2" fmla="*/ 907542 w 904875"/>
                  <a:gd name="connsiteY2" fmla="*/ 804672 h 800100"/>
                  <a:gd name="connsiteX3" fmla="*/ 0 w 904875"/>
                  <a:gd name="connsiteY3" fmla="*/ 804672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7542" y="0"/>
                    </a:lnTo>
                    <a:lnTo>
                      <a:pt x="907542" y="804672"/>
                    </a:lnTo>
                    <a:lnTo>
                      <a:pt x="0" y="804672"/>
                    </a:lnTo>
                    <a:close/>
                  </a:path>
                </a:pathLst>
              </a:custGeom>
              <a:ln/>
            </p:spPr>
          </p:pic>
          <p:sp>
            <p:nvSpPr>
              <p:cNvPr id="72" name="Freeform: Shape 71">
                <a:extLst>
                  <a:ext uri="{FF2B5EF4-FFF2-40B4-BE49-F238E27FC236}">
                    <a16:creationId xmlns:a16="http://schemas.microsoft.com/office/drawing/2014/main" id="{202212BC-E82C-4073-9C8E-B0E894C02C8A}"/>
                  </a:ext>
                </a:extLst>
              </p:cNvPr>
              <p:cNvSpPr/>
              <p:nvPr/>
            </p:nvSpPr>
            <p:spPr>
              <a:xfrm>
                <a:off x="5688951" y="2092711"/>
                <a:ext cx="800100" cy="695325"/>
              </a:xfrm>
              <a:custGeom>
                <a:avLst/>
                <a:gdLst>
                  <a:gd name="connsiteX0" fmla="*/ 778669 w 800100"/>
                  <a:gd name="connsiteY0" fmla="*/ 349091 h 695325"/>
                  <a:gd name="connsiteX1" fmla="*/ 589122 w 800100"/>
                  <a:gd name="connsiteY1" fmla="*/ 676751 h 695325"/>
                  <a:gd name="connsiteX2" fmla="*/ 210027 w 800100"/>
                  <a:gd name="connsiteY2" fmla="*/ 676751 h 695325"/>
                  <a:gd name="connsiteX3" fmla="*/ 21431 w 800100"/>
                  <a:gd name="connsiteY3" fmla="*/ 349091 h 695325"/>
                  <a:gd name="connsiteX4" fmla="*/ 210027 w 800100"/>
                  <a:gd name="connsiteY4" fmla="*/ 21431 h 695325"/>
                  <a:gd name="connsiteX5" fmla="*/ 589122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49091"/>
                    </a:moveTo>
                    <a:lnTo>
                      <a:pt x="589122" y="676751"/>
                    </a:lnTo>
                    <a:lnTo>
                      <a:pt x="210027" y="676751"/>
                    </a:lnTo>
                    <a:lnTo>
                      <a:pt x="21431" y="349091"/>
                    </a:lnTo>
                    <a:lnTo>
                      <a:pt x="210027" y="21431"/>
                    </a:lnTo>
                    <a:lnTo>
                      <a:pt x="589122" y="21431"/>
                    </a:lnTo>
                    <a:close/>
                  </a:path>
                </a:pathLst>
              </a:custGeom>
              <a:noFill/>
              <a:ln w="28575" cap="flat">
                <a:solidFill>
                  <a:srgbClr val="FFFFFF"/>
                </a:solidFill>
                <a:prstDash val="solid"/>
                <a:miter/>
              </a:ln>
            </p:spPr>
            <p:txBody>
              <a:bodyPr rtlCol="0" anchor="ctr"/>
              <a:lstStyle/>
              <a:p>
                <a:endParaRPr lang="en-US"/>
              </a:p>
            </p:txBody>
          </p:sp>
          <p:pic>
            <p:nvPicPr>
              <p:cNvPr id="73" name="Picture 72">
                <a:extLst>
                  <a:ext uri="{FF2B5EF4-FFF2-40B4-BE49-F238E27FC236}">
                    <a16:creationId xmlns:a16="http://schemas.microsoft.com/office/drawing/2014/main" id="{37C064A4-6E82-470C-BF77-FF3F6357BE81}"/>
                  </a:ext>
                </a:extLst>
              </p:cNvPr>
              <p:cNvPicPr>
                <a:picLocks noChangeAspect="1"/>
              </p:cNvPicPr>
              <p:nvPr/>
            </p:nvPicPr>
            <p:blipFill>
              <a:blip r:embed="rId6"/>
              <a:stretch>
                <a:fillRect/>
              </a:stretch>
            </p:blipFill>
            <p:spPr>
              <a:xfrm>
                <a:off x="5649280" y="1404720"/>
                <a:ext cx="904875" cy="800100"/>
              </a:xfrm>
              <a:custGeom>
                <a:avLst/>
                <a:gdLst>
                  <a:gd name="connsiteX0" fmla="*/ 0 w 904875"/>
                  <a:gd name="connsiteY0" fmla="*/ 0 h 800100"/>
                  <a:gd name="connsiteX1" fmla="*/ 909828 w 904875"/>
                  <a:gd name="connsiteY1" fmla="*/ 0 h 800100"/>
                  <a:gd name="connsiteX2" fmla="*/ 909828 w 904875"/>
                  <a:gd name="connsiteY2" fmla="*/ 802386 h 800100"/>
                  <a:gd name="connsiteX3" fmla="*/ 0 w 904875"/>
                  <a:gd name="connsiteY3" fmla="*/ 802386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9828" y="0"/>
                    </a:lnTo>
                    <a:lnTo>
                      <a:pt x="909828" y="802386"/>
                    </a:lnTo>
                    <a:lnTo>
                      <a:pt x="0" y="802386"/>
                    </a:lnTo>
                    <a:close/>
                  </a:path>
                </a:pathLst>
              </a:custGeom>
              <a:ln/>
            </p:spPr>
          </p:pic>
          <p:sp>
            <p:nvSpPr>
              <p:cNvPr id="74" name="Freeform: Shape 73">
                <a:extLst>
                  <a:ext uri="{FF2B5EF4-FFF2-40B4-BE49-F238E27FC236}">
                    <a16:creationId xmlns:a16="http://schemas.microsoft.com/office/drawing/2014/main" id="{F8ECD751-6127-4DE6-8D9F-40183E34C7AE}"/>
                  </a:ext>
                </a:extLst>
              </p:cNvPr>
              <p:cNvSpPr/>
              <p:nvPr/>
            </p:nvSpPr>
            <p:spPr>
              <a:xfrm>
                <a:off x="5685141" y="1437391"/>
                <a:ext cx="800100" cy="695325"/>
              </a:xfrm>
              <a:custGeom>
                <a:avLst/>
                <a:gdLst>
                  <a:gd name="connsiteX0" fmla="*/ 778669 w 800100"/>
                  <a:gd name="connsiteY0" fmla="*/ 350044 h 695325"/>
                  <a:gd name="connsiteX1" fmla="*/ 589121 w 800100"/>
                  <a:gd name="connsiteY1" fmla="*/ 677704 h 695325"/>
                  <a:gd name="connsiteX2" fmla="*/ 210978 w 800100"/>
                  <a:gd name="connsiteY2" fmla="*/ 677704 h 695325"/>
                  <a:gd name="connsiteX3" fmla="*/ 21431 w 800100"/>
                  <a:gd name="connsiteY3" fmla="*/ 350044 h 695325"/>
                  <a:gd name="connsiteX4" fmla="*/ 210978 w 800100"/>
                  <a:gd name="connsiteY4" fmla="*/ 21431 h 695325"/>
                  <a:gd name="connsiteX5" fmla="*/ 589121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50044"/>
                    </a:moveTo>
                    <a:lnTo>
                      <a:pt x="589121" y="677704"/>
                    </a:lnTo>
                    <a:lnTo>
                      <a:pt x="210978" y="677704"/>
                    </a:lnTo>
                    <a:lnTo>
                      <a:pt x="21431" y="350044"/>
                    </a:lnTo>
                    <a:lnTo>
                      <a:pt x="210978" y="21431"/>
                    </a:lnTo>
                    <a:lnTo>
                      <a:pt x="589121" y="21431"/>
                    </a:lnTo>
                    <a:close/>
                  </a:path>
                </a:pathLst>
              </a:custGeom>
              <a:noFill/>
              <a:ln w="28575" cap="flat">
                <a:solidFill>
                  <a:srgbClr val="FFFFFF"/>
                </a:solidFill>
                <a:prstDash val="solid"/>
                <a:miter/>
              </a:ln>
            </p:spPr>
            <p:txBody>
              <a:bodyPr rtlCol="0" anchor="ctr"/>
              <a:lstStyle/>
              <a:p>
                <a:endParaRPr lang="en-US"/>
              </a:p>
            </p:txBody>
          </p:sp>
          <p:pic>
            <p:nvPicPr>
              <p:cNvPr id="75" name="Picture 74">
                <a:extLst>
                  <a:ext uri="{FF2B5EF4-FFF2-40B4-BE49-F238E27FC236}">
                    <a16:creationId xmlns:a16="http://schemas.microsoft.com/office/drawing/2014/main" id="{A095F136-6DBD-4EDF-8707-71F0C82E9264}"/>
                  </a:ext>
                </a:extLst>
              </p:cNvPr>
              <p:cNvPicPr>
                <a:picLocks noChangeAspect="1"/>
              </p:cNvPicPr>
              <p:nvPr/>
            </p:nvPicPr>
            <p:blipFill>
              <a:blip r:embed="rId7"/>
              <a:stretch>
                <a:fillRect/>
              </a:stretch>
            </p:blipFill>
            <p:spPr>
              <a:xfrm>
                <a:off x="7354636" y="1731618"/>
                <a:ext cx="904875" cy="800100"/>
              </a:xfrm>
              <a:custGeom>
                <a:avLst/>
                <a:gdLst>
                  <a:gd name="connsiteX0" fmla="*/ 0 w 904875"/>
                  <a:gd name="connsiteY0" fmla="*/ 0 h 800100"/>
                  <a:gd name="connsiteX1" fmla="*/ 909828 w 904875"/>
                  <a:gd name="connsiteY1" fmla="*/ 0 h 800100"/>
                  <a:gd name="connsiteX2" fmla="*/ 909828 w 904875"/>
                  <a:gd name="connsiteY2" fmla="*/ 802386 h 800100"/>
                  <a:gd name="connsiteX3" fmla="*/ 0 w 904875"/>
                  <a:gd name="connsiteY3" fmla="*/ 802386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9828" y="0"/>
                    </a:lnTo>
                    <a:lnTo>
                      <a:pt x="909828" y="802386"/>
                    </a:lnTo>
                    <a:lnTo>
                      <a:pt x="0" y="802386"/>
                    </a:lnTo>
                    <a:close/>
                  </a:path>
                </a:pathLst>
              </a:custGeom>
              <a:ln/>
            </p:spPr>
          </p:pic>
          <p:sp>
            <p:nvSpPr>
              <p:cNvPr id="76" name="Freeform: Shape 75">
                <a:extLst>
                  <a:ext uri="{FF2B5EF4-FFF2-40B4-BE49-F238E27FC236}">
                    <a16:creationId xmlns:a16="http://schemas.microsoft.com/office/drawing/2014/main" id="{6AE7AB1A-1A18-4A4B-9420-C20A711060D6}"/>
                  </a:ext>
                </a:extLst>
              </p:cNvPr>
              <p:cNvSpPr/>
              <p:nvPr/>
            </p:nvSpPr>
            <p:spPr>
              <a:xfrm>
                <a:off x="7390116" y="1764098"/>
                <a:ext cx="800100" cy="695325"/>
              </a:xfrm>
              <a:custGeom>
                <a:avLst/>
                <a:gdLst>
                  <a:gd name="connsiteX0" fmla="*/ 778669 w 800100"/>
                  <a:gd name="connsiteY0" fmla="*/ 350044 h 695325"/>
                  <a:gd name="connsiteX1" fmla="*/ 589121 w 800100"/>
                  <a:gd name="connsiteY1" fmla="*/ 677704 h 695325"/>
                  <a:gd name="connsiteX2" fmla="*/ 210978 w 800100"/>
                  <a:gd name="connsiteY2" fmla="*/ 677704 h 695325"/>
                  <a:gd name="connsiteX3" fmla="*/ 21431 w 800100"/>
                  <a:gd name="connsiteY3" fmla="*/ 350044 h 695325"/>
                  <a:gd name="connsiteX4" fmla="*/ 210978 w 800100"/>
                  <a:gd name="connsiteY4" fmla="*/ 21431 h 695325"/>
                  <a:gd name="connsiteX5" fmla="*/ 589121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50044"/>
                    </a:moveTo>
                    <a:lnTo>
                      <a:pt x="589121" y="677704"/>
                    </a:lnTo>
                    <a:lnTo>
                      <a:pt x="210978" y="677704"/>
                    </a:lnTo>
                    <a:lnTo>
                      <a:pt x="21431" y="350044"/>
                    </a:lnTo>
                    <a:lnTo>
                      <a:pt x="210978" y="21431"/>
                    </a:lnTo>
                    <a:lnTo>
                      <a:pt x="589121" y="21431"/>
                    </a:lnTo>
                    <a:close/>
                  </a:path>
                </a:pathLst>
              </a:custGeom>
              <a:noFill/>
              <a:ln w="28575" cap="flat">
                <a:solidFill>
                  <a:srgbClr val="FFFFFF"/>
                </a:solidFill>
                <a:prstDash val="solid"/>
                <a:miter/>
              </a:ln>
            </p:spPr>
            <p:txBody>
              <a:bodyPr rtlCol="0" anchor="ctr"/>
              <a:lstStyle/>
              <a:p>
                <a:endParaRPr lang="en-US"/>
              </a:p>
            </p:txBody>
          </p:sp>
          <p:pic>
            <p:nvPicPr>
              <p:cNvPr id="77" name="Picture 76">
                <a:extLst>
                  <a:ext uri="{FF2B5EF4-FFF2-40B4-BE49-F238E27FC236}">
                    <a16:creationId xmlns:a16="http://schemas.microsoft.com/office/drawing/2014/main" id="{47D7980E-90EE-44E0-8175-17619F826AC7}"/>
                  </a:ext>
                </a:extLst>
              </p:cNvPr>
              <p:cNvPicPr>
                <a:picLocks noChangeAspect="1"/>
              </p:cNvPicPr>
              <p:nvPr/>
            </p:nvPicPr>
            <p:blipFill>
              <a:blip r:embed="rId8"/>
              <a:stretch>
                <a:fillRect/>
              </a:stretch>
            </p:blipFill>
            <p:spPr>
              <a:xfrm>
                <a:off x="6218494" y="2387700"/>
                <a:ext cx="904875" cy="800100"/>
              </a:xfrm>
              <a:custGeom>
                <a:avLst/>
                <a:gdLst>
                  <a:gd name="connsiteX0" fmla="*/ 0 w 904875"/>
                  <a:gd name="connsiteY0" fmla="*/ 0 h 800100"/>
                  <a:gd name="connsiteX1" fmla="*/ 907542 w 904875"/>
                  <a:gd name="connsiteY1" fmla="*/ 0 h 800100"/>
                  <a:gd name="connsiteX2" fmla="*/ 907542 w 904875"/>
                  <a:gd name="connsiteY2" fmla="*/ 804672 h 800100"/>
                  <a:gd name="connsiteX3" fmla="*/ 0 w 904875"/>
                  <a:gd name="connsiteY3" fmla="*/ 804672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7542" y="0"/>
                    </a:lnTo>
                    <a:lnTo>
                      <a:pt x="907542" y="804672"/>
                    </a:lnTo>
                    <a:lnTo>
                      <a:pt x="0" y="804672"/>
                    </a:lnTo>
                    <a:close/>
                  </a:path>
                </a:pathLst>
              </a:custGeom>
              <a:ln/>
            </p:spPr>
          </p:pic>
          <p:sp>
            <p:nvSpPr>
              <p:cNvPr id="78" name="Freeform: Shape 77">
                <a:extLst>
                  <a:ext uri="{FF2B5EF4-FFF2-40B4-BE49-F238E27FC236}">
                    <a16:creationId xmlns:a16="http://schemas.microsoft.com/office/drawing/2014/main" id="{5B87D4CB-9826-46FA-9AB5-6ED8FED6C16A}"/>
                  </a:ext>
                </a:extLst>
              </p:cNvPr>
              <p:cNvSpPr/>
              <p:nvPr/>
            </p:nvSpPr>
            <p:spPr>
              <a:xfrm>
                <a:off x="6252831" y="2421323"/>
                <a:ext cx="800100" cy="695325"/>
              </a:xfrm>
              <a:custGeom>
                <a:avLst/>
                <a:gdLst>
                  <a:gd name="connsiteX0" fmla="*/ 778669 w 800100"/>
                  <a:gd name="connsiteY0" fmla="*/ 349091 h 695325"/>
                  <a:gd name="connsiteX1" fmla="*/ 589122 w 800100"/>
                  <a:gd name="connsiteY1" fmla="*/ 677704 h 695325"/>
                  <a:gd name="connsiteX2" fmla="*/ 210979 w 800100"/>
                  <a:gd name="connsiteY2" fmla="*/ 677704 h 695325"/>
                  <a:gd name="connsiteX3" fmla="*/ 21431 w 800100"/>
                  <a:gd name="connsiteY3" fmla="*/ 349091 h 695325"/>
                  <a:gd name="connsiteX4" fmla="*/ 210979 w 800100"/>
                  <a:gd name="connsiteY4" fmla="*/ 21431 h 695325"/>
                  <a:gd name="connsiteX5" fmla="*/ 589122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49091"/>
                    </a:moveTo>
                    <a:lnTo>
                      <a:pt x="589122" y="677704"/>
                    </a:lnTo>
                    <a:lnTo>
                      <a:pt x="210979" y="677704"/>
                    </a:lnTo>
                    <a:lnTo>
                      <a:pt x="21431" y="349091"/>
                    </a:lnTo>
                    <a:lnTo>
                      <a:pt x="210979" y="21431"/>
                    </a:lnTo>
                    <a:lnTo>
                      <a:pt x="589122" y="21431"/>
                    </a:lnTo>
                    <a:close/>
                  </a:path>
                </a:pathLst>
              </a:custGeom>
              <a:noFill/>
              <a:ln w="28575" cap="flat">
                <a:solidFill>
                  <a:srgbClr val="FFFFFF"/>
                </a:solidFill>
                <a:prstDash val="solid"/>
                <a:miter/>
              </a:ln>
            </p:spPr>
            <p:txBody>
              <a:bodyPr rtlCol="0" anchor="ctr"/>
              <a:lstStyle/>
              <a:p>
                <a:endParaRPr lang="en-US"/>
              </a:p>
            </p:txBody>
          </p:sp>
          <p:pic>
            <p:nvPicPr>
              <p:cNvPr id="79" name="Picture 78">
                <a:extLst>
                  <a:ext uri="{FF2B5EF4-FFF2-40B4-BE49-F238E27FC236}">
                    <a16:creationId xmlns:a16="http://schemas.microsoft.com/office/drawing/2014/main" id="{A9A12785-C9A1-406C-83CA-2579807EC12A}"/>
                  </a:ext>
                </a:extLst>
              </p:cNvPr>
              <p:cNvPicPr>
                <a:picLocks noChangeAspect="1"/>
              </p:cNvPicPr>
              <p:nvPr/>
            </p:nvPicPr>
            <p:blipFill>
              <a:blip r:embed="rId9"/>
              <a:stretch>
                <a:fillRect/>
              </a:stretch>
            </p:blipFill>
            <p:spPr>
              <a:xfrm>
                <a:off x="6218494" y="1731618"/>
                <a:ext cx="904875" cy="800100"/>
              </a:xfrm>
              <a:custGeom>
                <a:avLst/>
                <a:gdLst>
                  <a:gd name="connsiteX0" fmla="*/ 0 w 904875"/>
                  <a:gd name="connsiteY0" fmla="*/ 0 h 800100"/>
                  <a:gd name="connsiteX1" fmla="*/ 907542 w 904875"/>
                  <a:gd name="connsiteY1" fmla="*/ 0 h 800100"/>
                  <a:gd name="connsiteX2" fmla="*/ 907542 w 904875"/>
                  <a:gd name="connsiteY2" fmla="*/ 804672 h 800100"/>
                  <a:gd name="connsiteX3" fmla="*/ 0 w 904875"/>
                  <a:gd name="connsiteY3" fmla="*/ 804672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7542" y="0"/>
                    </a:lnTo>
                    <a:lnTo>
                      <a:pt x="907542" y="804672"/>
                    </a:lnTo>
                    <a:lnTo>
                      <a:pt x="0" y="804672"/>
                    </a:lnTo>
                    <a:close/>
                  </a:path>
                </a:pathLst>
              </a:custGeom>
              <a:ln/>
            </p:spPr>
          </p:pic>
          <p:sp>
            <p:nvSpPr>
              <p:cNvPr id="80" name="Freeform: Shape 79">
                <a:extLst>
                  <a:ext uri="{FF2B5EF4-FFF2-40B4-BE49-F238E27FC236}">
                    <a16:creationId xmlns:a16="http://schemas.microsoft.com/office/drawing/2014/main" id="{B1EC3330-2CEB-473D-A022-3EA3BA01ACAE}"/>
                  </a:ext>
                </a:extLst>
              </p:cNvPr>
              <p:cNvSpPr/>
              <p:nvPr/>
            </p:nvSpPr>
            <p:spPr>
              <a:xfrm>
                <a:off x="6252831" y="1766003"/>
                <a:ext cx="800100" cy="695325"/>
              </a:xfrm>
              <a:custGeom>
                <a:avLst/>
                <a:gdLst>
                  <a:gd name="connsiteX0" fmla="*/ 778669 w 800100"/>
                  <a:gd name="connsiteY0" fmla="*/ 349091 h 695325"/>
                  <a:gd name="connsiteX1" fmla="*/ 589122 w 800100"/>
                  <a:gd name="connsiteY1" fmla="*/ 676751 h 695325"/>
                  <a:gd name="connsiteX2" fmla="*/ 210979 w 800100"/>
                  <a:gd name="connsiteY2" fmla="*/ 676751 h 695325"/>
                  <a:gd name="connsiteX3" fmla="*/ 21431 w 800100"/>
                  <a:gd name="connsiteY3" fmla="*/ 349091 h 695325"/>
                  <a:gd name="connsiteX4" fmla="*/ 210979 w 800100"/>
                  <a:gd name="connsiteY4" fmla="*/ 21431 h 695325"/>
                  <a:gd name="connsiteX5" fmla="*/ 589122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49091"/>
                    </a:moveTo>
                    <a:lnTo>
                      <a:pt x="589122" y="676751"/>
                    </a:lnTo>
                    <a:lnTo>
                      <a:pt x="210979" y="676751"/>
                    </a:lnTo>
                    <a:lnTo>
                      <a:pt x="21431" y="349091"/>
                    </a:lnTo>
                    <a:lnTo>
                      <a:pt x="210979" y="21431"/>
                    </a:lnTo>
                    <a:lnTo>
                      <a:pt x="589122" y="21431"/>
                    </a:lnTo>
                    <a:close/>
                  </a:path>
                </a:pathLst>
              </a:custGeom>
              <a:noFill/>
              <a:ln w="28575" cap="flat">
                <a:solidFill>
                  <a:srgbClr val="FFFFFF"/>
                </a:solidFill>
                <a:prstDash val="solid"/>
                <a:miter/>
              </a:ln>
            </p:spPr>
            <p:txBody>
              <a:bodyPr rtlCol="0" anchor="ctr"/>
              <a:lstStyle/>
              <a:p>
                <a:endParaRPr lang="en-US"/>
              </a:p>
            </p:txBody>
          </p:sp>
          <p:pic>
            <p:nvPicPr>
              <p:cNvPr id="81" name="Picture 80">
                <a:extLst>
                  <a:ext uri="{FF2B5EF4-FFF2-40B4-BE49-F238E27FC236}">
                    <a16:creationId xmlns:a16="http://schemas.microsoft.com/office/drawing/2014/main" id="{8E8CD869-3CB8-4111-BBCB-29C5222A5695}"/>
                  </a:ext>
                </a:extLst>
              </p:cNvPr>
              <p:cNvPicPr>
                <a:picLocks noChangeAspect="1"/>
              </p:cNvPicPr>
              <p:nvPr/>
            </p:nvPicPr>
            <p:blipFill>
              <a:blip r:embed="rId10"/>
              <a:stretch>
                <a:fillRect/>
              </a:stretch>
            </p:blipFill>
            <p:spPr>
              <a:xfrm>
                <a:off x="6218494" y="1077822"/>
                <a:ext cx="904875" cy="800100"/>
              </a:xfrm>
              <a:custGeom>
                <a:avLst/>
                <a:gdLst>
                  <a:gd name="connsiteX0" fmla="*/ 0 w 904875"/>
                  <a:gd name="connsiteY0" fmla="*/ 0 h 800100"/>
                  <a:gd name="connsiteX1" fmla="*/ 907542 w 904875"/>
                  <a:gd name="connsiteY1" fmla="*/ 0 h 800100"/>
                  <a:gd name="connsiteX2" fmla="*/ 907542 w 904875"/>
                  <a:gd name="connsiteY2" fmla="*/ 802386 h 800100"/>
                  <a:gd name="connsiteX3" fmla="*/ 0 w 904875"/>
                  <a:gd name="connsiteY3" fmla="*/ 802386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7542" y="0"/>
                    </a:lnTo>
                    <a:lnTo>
                      <a:pt x="907542" y="802386"/>
                    </a:lnTo>
                    <a:lnTo>
                      <a:pt x="0" y="802386"/>
                    </a:lnTo>
                    <a:close/>
                  </a:path>
                </a:pathLst>
              </a:custGeom>
              <a:ln/>
            </p:spPr>
          </p:pic>
          <p:sp>
            <p:nvSpPr>
              <p:cNvPr id="82" name="Freeform: Shape 81">
                <a:extLst>
                  <a:ext uri="{FF2B5EF4-FFF2-40B4-BE49-F238E27FC236}">
                    <a16:creationId xmlns:a16="http://schemas.microsoft.com/office/drawing/2014/main" id="{7DCAB668-9C55-4FB4-A127-3B5E7EF9570B}"/>
                  </a:ext>
                </a:extLst>
              </p:cNvPr>
              <p:cNvSpPr/>
              <p:nvPr/>
            </p:nvSpPr>
            <p:spPr>
              <a:xfrm>
                <a:off x="6252831" y="1109731"/>
                <a:ext cx="800100" cy="695325"/>
              </a:xfrm>
              <a:custGeom>
                <a:avLst/>
                <a:gdLst>
                  <a:gd name="connsiteX0" fmla="*/ 778669 w 800100"/>
                  <a:gd name="connsiteY0" fmla="*/ 349091 h 695325"/>
                  <a:gd name="connsiteX1" fmla="*/ 589122 w 800100"/>
                  <a:gd name="connsiteY1" fmla="*/ 677704 h 695325"/>
                  <a:gd name="connsiteX2" fmla="*/ 210979 w 800100"/>
                  <a:gd name="connsiteY2" fmla="*/ 677704 h 695325"/>
                  <a:gd name="connsiteX3" fmla="*/ 21431 w 800100"/>
                  <a:gd name="connsiteY3" fmla="*/ 349091 h 695325"/>
                  <a:gd name="connsiteX4" fmla="*/ 210979 w 800100"/>
                  <a:gd name="connsiteY4" fmla="*/ 21431 h 695325"/>
                  <a:gd name="connsiteX5" fmla="*/ 589122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49091"/>
                    </a:moveTo>
                    <a:lnTo>
                      <a:pt x="589122" y="677704"/>
                    </a:lnTo>
                    <a:lnTo>
                      <a:pt x="210979" y="677704"/>
                    </a:lnTo>
                    <a:lnTo>
                      <a:pt x="21431" y="349091"/>
                    </a:lnTo>
                    <a:lnTo>
                      <a:pt x="210979" y="21431"/>
                    </a:lnTo>
                    <a:lnTo>
                      <a:pt x="589122" y="21431"/>
                    </a:lnTo>
                    <a:close/>
                  </a:path>
                </a:pathLst>
              </a:custGeom>
              <a:noFill/>
              <a:ln w="28575" cap="flat">
                <a:solidFill>
                  <a:srgbClr val="FFFFFF"/>
                </a:solidFill>
                <a:prstDash val="solid"/>
                <a:miter/>
              </a:ln>
            </p:spPr>
            <p:txBody>
              <a:bodyPr rtlCol="0" anchor="ctr"/>
              <a:lstStyle/>
              <a:p>
                <a:endParaRPr lang="en-US"/>
              </a:p>
            </p:txBody>
          </p:sp>
          <p:pic>
            <p:nvPicPr>
              <p:cNvPr id="83" name="Picture 82">
                <a:extLst>
                  <a:ext uri="{FF2B5EF4-FFF2-40B4-BE49-F238E27FC236}">
                    <a16:creationId xmlns:a16="http://schemas.microsoft.com/office/drawing/2014/main" id="{203AB0EB-1196-4F26-B3C3-FFCD0FF761EE}"/>
                  </a:ext>
                </a:extLst>
              </p:cNvPr>
              <p:cNvPicPr>
                <a:picLocks noChangeAspect="1"/>
              </p:cNvPicPr>
              <p:nvPr/>
            </p:nvPicPr>
            <p:blipFill>
              <a:blip r:embed="rId11"/>
              <a:stretch>
                <a:fillRect/>
              </a:stretch>
            </p:blipFill>
            <p:spPr>
              <a:xfrm>
                <a:off x="6785422" y="1409292"/>
                <a:ext cx="904875" cy="800100"/>
              </a:xfrm>
              <a:custGeom>
                <a:avLst/>
                <a:gdLst>
                  <a:gd name="connsiteX0" fmla="*/ 0 w 904875"/>
                  <a:gd name="connsiteY0" fmla="*/ 0 h 800100"/>
                  <a:gd name="connsiteX1" fmla="*/ 909828 w 904875"/>
                  <a:gd name="connsiteY1" fmla="*/ 0 h 800100"/>
                  <a:gd name="connsiteX2" fmla="*/ 909828 w 904875"/>
                  <a:gd name="connsiteY2" fmla="*/ 802386 h 800100"/>
                  <a:gd name="connsiteX3" fmla="*/ 0 w 904875"/>
                  <a:gd name="connsiteY3" fmla="*/ 802386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9828" y="0"/>
                    </a:lnTo>
                    <a:lnTo>
                      <a:pt x="909828" y="802386"/>
                    </a:lnTo>
                    <a:lnTo>
                      <a:pt x="0" y="802386"/>
                    </a:lnTo>
                    <a:close/>
                  </a:path>
                </a:pathLst>
              </a:custGeom>
              <a:ln/>
            </p:spPr>
          </p:pic>
          <p:sp>
            <p:nvSpPr>
              <p:cNvPr id="84" name="Freeform: Shape 83">
                <a:extLst>
                  <a:ext uri="{FF2B5EF4-FFF2-40B4-BE49-F238E27FC236}">
                    <a16:creationId xmlns:a16="http://schemas.microsoft.com/office/drawing/2014/main" id="{CDC82CB9-9BDA-45C9-94D9-717A04FB1CDB}"/>
                  </a:ext>
                </a:extLst>
              </p:cNvPr>
              <p:cNvSpPr/>
              <p:nvPr/>
            </p:nvSpPr>
            <p:spPr>
              <a:xfrm>
                <a:off x="6820521" y="1442153"/>
                <a:ext cx="800100" cy="695325"/>
              </a:xfrm>
              <a:custGeom>
                <a:avLst/>
                <a:gdLst>
                  <a:gd name="connsiteX0" fmla="*/ 778669 w 800100"/>
                  <a:gd name="connsiteY0" fmla="*/ 349091 h 695325"/>
                  <a:gd name="connsiteX1" fmla="*/ 589121 w 800100"/>
                  <a:gd name="connsiteY1" fmla="*/ 676751 h 695325"/>
                  <a:gd name="connsiteX2" fmla="*/ 210978 w 800100"/>
                  <a:gd name="connsiteY2" fmla="*/ 676751 h 695325"/>
                  <a:gd name="connsiteX3" fmla="*/ 21431 w 800100"/>
                  <a:gd name="connsiteY3" fmla="*/ 349091 h 695325"/>
                  <a:gd name="connsiteX4" fmla="*/ 210978 w 800100"/>
                  <a:gd name="connsiteY4" fmla="*/ 21431 h 695325"/>
                  <a:gd name="connsiteX5" fmla="*/ 589121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49091"/>
                    </a:moveTo>
                    <a:lnTo>
                      <a:pt x="589121" y="676751"/>
                    </a:lnTo>
                    <a:lnTo>
                      <a:pt x="210978" y="676751"/>
                    </a:lnTo>
                    <a:lnTo>
                      <a:pt x="21431" y="349091"/>
                    </a:lnTo>
                    <a:lnTo>
                      <a:pt x="210978" y="21431"/>
                    </a:lnTo>
                    <a:lnTo>
                      <a:pt x="589121" y="21431"/>
                    </a:lnTo>
                    <a:close/>
                  </a:path>
                </a:pathLst>
              </a:custGeom>
              <a:noFill/>
              <a:ln w="28575" cap="flat">
                <a:solidFill>
                  <a:srgbClr val="FFFFFF"/>
                </a:solidFill>
                <a:prstDash val="solid"/>
                <a:miter/>
              </a:ln>
            </p:spPr>
            <p:txBody>
              <a:bodyPr rtlCol="0" anchor="ctr"/>
              <a:lstStyle/>
              <a:p>
                <a:endParaRPr lang="en-US"/>
              </a:p>
            </p:txBody>
          </p:sp>
          <p:pic>
            <p:nvPicPr>
              <p:cNvPr id="85" name="Picture 84">
                <a:extLst>
                  <a:ext uri="{FF2B5EF4-FFF2-40B4-BE49-F238E27FC236}">
                    <a16:creationId xmlns:a16="http://schemas.microsoft.com/office/drawing/2014/main" id="{EC288035-393E-4E82-8D0E-2D38BA726005}"/>
                  </a:ext>
                </a:extLst>
              </p:cNvPr>
              <p:cNvPicPr>
                <a:picLocks noChangeAspect="1"/>
              </p:cNvPicPr>
              <p:nvPr/>
            </p:nvPicPr>
            <p:blipFill>
              <a:blip r:embed="rId12"/>
              <a:stretch>
                <a:fillRect/>
              </a:stretch>
            </p:blipFill>
            <p:spPr>
              <a:xfrm>
                <a:off x="6783136" y="2056230"/>
                <a:ext cx="904875" cy="800100"/>
              </a:xfrm>
              <a:custGeom>
                <a:avLst/>
                <a:gdLst>
                  <a:gd name="connsiteX0" fmla="*/ 0 w 904875"/>
                  <a:gd name="connsiteY0" fmla="*/ 0 h 800100"/>
                  <a:gd name="connsiteX1" fmla="*/ 909828 w 904875"/>
                  <a:gd name="connsiteY1" fmla="*/ 0 h 800100"/>
                  <a:gd name="connsiteX2" fmla="*/ 909828 w 904875"/>
                  <a:gd name="connsiteY2" fmla="*/ 802386 h 800100"/>
                  <a:gd name="connsiteX3" fmla="*/ 0 w 904875"/>
                  <a:gd name="connsiteY3" fmla="*/ 802386 h 800100"/>
                </a:gdLst>
                <a:ahLst/>
                <a:cxnLst>
                  <a:cxn ang="0">
                    <a:pos x="connsiteX0" y="connsiteY0"/>
                  </a:cxn>
                  <a:cxn ang="0">
                    <a:pos x="connsiteX1" y="connsiteY1"/>
                  </a:cxn>
                  <a:cxn ang="0">
                    <a:pos x="connsiteX2" y="connsiteY2"/>
                  </a:cxn>
                  <a:cxn ang="0">
                    <a:pos x="connsiteX3" y="connsiteY3"/>
                  </a:cxn>
                </a:cxnLst>
                <a:rect l="l" t="t" r="r" b="b"/>
                <a:pathLst>
                  <a:path w="904875" h="800100">
                    <a:moveTo>
                      <a:pt x="0" y="0"/>
                    </a:moveTo>
                    <a:lnTo>
                      <a:pt x="909828" y="0"/>
                    </a:lnTo>
                    <a:lnTo>
                      <a:pt x="909828" y="802386"/>
                    </a:lnTo>
                    <a:lnTo>
                      <a:pt x="0" y="802386"/>
                    </a:lnTo>
                    <a:close/>
                  </a:path>
                </a:pathLst>
              </a:custGeom>
              <a:ln/>
            </p:spPr>
          </p:pic>
          <p:sp>
            <p:nvSpPr>
              <p:cNvPr id="86" name="Freeform: Shape 85">
                <a:extLst>
                  <a:ext uri="{FF2B5EF4-FFF2-40B4-BE49-F238E27FC236}">
                    <a16:creationId xmlns:a16="http://schemas.microsoft.com/office/drawing/2014/main" id="{EE6EEB66-3C31-48A2-94CD-E23DC7686ACA}"/>
                  </a:ext>
                </a:extLst>
              </p:cNvPr>
              <p:cNvSpPr/>
              <p:nvPr/>
            </p:nvSpPr>
            <p:spPr>
              <a:xfrm>
                <a:off x="6818616" y="2088901"/>
                <a:ext cx="800100" cy="695325"/>
              </a:xfrm>
              <a:custGeom>
                <a:avLst/>
                <a:gdLst>
                  <a:gd name="connsiteX0" fmla="*/ 778669 w 800100"/>
                  <a:gd name="connsiteY0" fmla="*/ 349091 h 695325"/>
                  <a:gd name="connsiteX1" fmla="*/ 589121 w 800100"/>
                  <a:gd name="connsiteY1" fmla="*/ 677704 h 695325"/>
                  <a:gd name="connsiteX2" fmla="*/ 210978 w 800100"/>
                  <a:gd name="connsiteY2" fmla="*/ 677704 h 695325"/>
                  <a:gd name="connsiteX3" fmla="*/ 21431 w 800100"/>
                  <a:gd name="connsiteY3" fmla="*/ 349091 h 695325"/>
                  <a:gd name="connsiteX4" fmla="*/ 210978 w 800100"/>
                  <a:gd name="connsiteY4" fmla="*/ 21431 h 695325"/>
                  <a:gd name="connsiteX5" fmla="*/ 589121 w 800100"/>
                  <a:gd name="connsiteY5" fmla="*/ 21431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695325">
                    <a:moveTo>
                      <a:pt x="778669" y="349091"/>
                    </a:moveTo>
                    <a:lnTo>
                      <a:pt x="589121" y="677704"/>
                    </a:lnTo>
                    <a:lnTo>
                      <a:pt x="210978" y="677704"/>
                    </a:lnTo>
                    <a:lnTo>
                      <a:pt x="21431" y="349091"/>
                    </a:lnTo>
                    <a:lnTo>
                      <a:pt x="210978" y="21431"/>
                    </a:lnTo>
                    <a:lnTo>
                      <a:pt x="589121" y="21431"/>
                    </a:lnTo>
                    <a:close/>
                  </a:path>
                </a:pathLst>
              </a:custGeom>
              <a:noFill/>
              <a:ln w="28575" cap="flat">
                <a:solidFill>
                  <a:srgbClr val="FFFFFF"/>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6244E1C3-F079-4EFB-803F-40EF14727899}"/>
                  </a:ext>
                </a:extLst>
              </p:cNvPr>
              <p:cNvSpPr/>
              <p:nvPr/>
            </p:nvSpPr>
            <p:spPr>
              <a:xfrm>
                <a:off x="5662281" y="2396558"/>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5D2893A2-AFA7-4149-AC8F-D62A458240ED}"/>
                  </a:ext>
                </a:extLst>
              </p:cNvPr>
              <p:cNvSpPr/>
              <p:nvPr/>
            </p:nvSpPr>
            <p:spPr>
              <a:xfrm>
                <a:off x="6411899" y="2396558"/>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F2D05D44-5D69-4FF5-87BC-47E408F8F7AC}"/>
                  </a:ext>
                </a:extLst>
              </p:cNvPr>
              <p:cNvSpPr/>
              <p:nvPr/>
            </p:nvSpPr>
            <p:spPr>
              <a:xfrm>
                <a:off x="5087924" y="2064136"/>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6194"/>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B95704AB-AFD0-494C-BD0E-E679DF43E381}"/>
                  </a:ext>
                </a:extLst>
              </p:cNvPr>
              <p:cNvSpPr/>
              <p:nvPr/>
            </p:nvSpPr>
            <p:spPr>
              <a:xfrm>
                <a:off x="5836589" y="2064136"/>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4E68002-92C6-479D-8129-2FB73152B8C6}"/>
                  </a:ext>
                </a:extLst>
              </p:cNvPr>
              <p:cNvSpPr/>
              <p:nvPr/>
            </p:nvSpPr>
            <p:spPr>
              <a:xfrm>
                <a:off x="6223304" y="2719456"/>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7146" y="7144"/>
                      <a:pt x="50959" y="7144"/>
                    </a:cubicBezTo>
                    <a:close/>
                  </a:path>
                </a:pathLst>
              </a:custGeom>
              <a:solidFill>
                <a:srgbClr val="FFFFFF"/>
              </a:solid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656B0D46-299F-4250-B618-D70B349F75D6}"/>
                  </a:ext>
                </a:extLst>
              </p:cNvPr>
              <p:cNvSpPr/>
              <p:nvPr/>
            </p:nvSpPr>
            <p:spPr>
              <a:xfrm>
                <a:off x="6971969" y="2719456"/>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8097"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54C8D0A7-D41E-422F-A266-191C34F03698}"/>
                  </a:ext>
                </a:extLst>
              </p:cNvPr>
              <p:cNvSpPr/>
              <p:nvPr/>
            </p:nvSpPr>
            <p:spPr>
              <a:xfrm>
                <a:off x="6793851" y="174314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A2EAAECE-D16A-4907-B3CF-C0C7B96C45A2}"/>
                  </a:ext>
                </a:extLst>
              </p:cNvPr>
              <p:cNvSpPr/>
              <p:nvPr/>
            </p:nvSpPr>
            <p:spPr>
              <a:xfrm>
                <a:off x="7543469" y="174314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39AB52FB-64FE-49AC-8AD8-9934EA894A7B}"/>
                  </a:ext>
                </a:extLst>
              </p:cNvPr>
              <p:cNvSpPr/>
              <p:nvPr/>
            </p:nvSpPr>
            <p:spPr>
              <a:xfrm>
                <a:off x="6237591" y="207080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1AE41194-B771-4BBF-976F-957B556E252B}"/>
                  </a:ext>
                </a:extLst>
              </p:cNvPr>
              <p:cNvSpPr/>
              <p:nvPr/>
            </p:nvSpPr>
            <p:spPr>
              <a:xfrm>
                <a:off x="6986256" y="207080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46348478-C452-48FE-A7B5-B73A70870EF0}"/>
                  </a:ext>
                </a:extLst>
              </p:cNvPr>
              <p:cNvSpPr/>
              <p:nvPr/>
            </p:nvSpPr>
            <p:spPr>
              <a:xfrm>
                <a:off x="6405231" y="108020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FA32F7C6-0721-4EEF-B405-AA5C8A7627AB}"/>
                  </a:ext>
                </a:extLst>
              </p:cNvPr>
              <p:cNvSpPr/>
              <p:nvPr/>
            </p:nvSpPr>
            <p:spPr>
              <a:xfrm>
                <a:off x="5281281" y="174314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7A206452-003C-42C5-960B-445240E81A6D}"/>
                  </a:ext>
                </a:extLst>
              </p:cNvPr>
              <p:cNvSpPr/>
              <p:nvPr/>
            </p:nvSpPr>
            <p:spPr>
              <a:xfrm>
                <a:off x="5281281" y="239084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5C686EB5-C8FE-4891-8076-9D71FD8063BB}"/>
                  </a:ext>
                </a:extLst>
              </p:cNvPr>
              <p:cNvSpPr/>
              <p:nvPr/>
            </p:nvSpPr>
            <p:spPr>
              <a:xfrm>
                <a:off x="7928279" y="1732666"/>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BD9BD41B-5859-4C58-8446-F43E90AECA36}"/>
                  </a:ext>
                </a:extLst>
              </p:cNvPr>
              <p:cNvSpPr/>
              <p:nvPr/>
            </p:nvSpPr>
            <p:spPr>
              <a:xfrm>
                <a:off x="7919706" y="2386081"/>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D6E7957D-FB68-4176-A09E-3A9F54E216DF}"/>
                  </a:ext>
                </a:extLst>
              </p:cNvPr>
              <p:cNvSpPr/>
              <p:nvPr/>
            </p:nvSpPr>
            <p:spPr>
              <a:xfrm>
                <a:off x="5852781" y="2724218"/>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360B0828-BB2D-4532-AEBF-AAC3020DC0CB}"/>
                  </a:ext>
                </a:extLst>
              </p:cNvPr>
              <p:cNvSpPr/>
              <p:nvPr/>
            </p:nvSpPr>
            <p:spPr>
              <a:xfrm>
                <a:off x="5848019" y="1405006"/>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5471B953-873D-4244-9088-11FA00BE5DBA}"/>
                  </a:ext>
                </a:extLst>
              </p:cNvPr>
              <p:cNvSpPr/>
              <p:nvPr/>
            </p:nvSpPr>
            <p:spPr>
              <a:xfrm>
                <a:off x="6795756" y="1090681"/>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FCECEE60-ABBF-4525-B0C0-1B5711EF7E38}"/>
                  </a:ext>
                </a:extLst>
              </p:cNvPr>
              <p:cNvSpPr/>
              <p:nvPr/>
            </p:nvSpPr>
            <p:spPr>
              <a:xfrm>
                <a:off x="6414756" y="3051878"/>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2DD139F9-0FE2-4403-A962-8926F1493492}"/>
                  </a:ext>
                </a:extLst>
              </p:cNvPr>
              <p:cNvSpPr/>
              <p:nvPr/>
            </p:nvSpPr>
            <p:spPr>
              <a:xfrm>
                <a:off x="6809091" y="3051878"/>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2B891EFB-7C1F-4500-849D-BEE4D8FD2D77}"/>
                  </a:ext>
                </a:extLst>
              </p:cNvPr>
              <p:cNvSpPr/>
              <p:nvPr/>
            </p:nvSpPr>
            <p:spPr>
              <a:xfrm>
                <a:off x="7357731" y="1418341"/>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4A20E701-FF62-4849-AEFF-3C818DE43037}"/>
                  </a:ext>
                </a:extLst>
              </p:cNvPr>
              <p:cNvSpPr/>
              <p:nvPr/>
            </p:nvSpPr>
            <p:spPr>
              <a:xfrm>
                <a:off x="5656566" y="172790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753CCE51-E41E-4712-910F-3C825D3177F2}"/>
                  </a:ext>
                </a:extLst>
              </p:cNvPr>
              <p:cNvSpPr/>
              <p:nvPr/>
            </p:nvSpPr>
            <p:spPr>
              <a:xfrm>
                <a:off x="6405231" y="172790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A8D70A6F-CDEE-4994-9BC4-75BFE0CA8072}"/>
                  </a:ext>
                </a:extLst>
              </p:cNvPr>
              <p:cNvSpPr/>
              <p:nvPr/>
            </p:nvSpPr>
            <p:spPr>
              <a:xfrm>
                <a:off x="6237591" y="1413578"/>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F08A348F-DB67-4712-A703-7C4DDE40F88C}"/>
                  </a:ext>
                </a:extLst>
              </p:cNvPr>
              <p:cNvSpPr/>
              <p:nvPr/>
            </p:nvSpPr>
            <p:spPr>
              <a:xfrm>
                <a:off x="6986256" y="1413578"/>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193D0D9D-9844-4580-8D58-7162522A218A}"/>
                  </a:ext>
                </a:extLst>
              </p:cNvPr>
              <p:cNvSpPr/>
              <p:nvPr/>
            </p:nvSpPr>
            <p:spPr>
              <a:xfrm>
                <a:off x="7355826" y="206699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54DF8A19-BB01-4EB8-976D-6BD6EA8E1EC8}"/>
                  </a:ext>
                </a:extLst>
              </p:cNvPr>
              <p:cNvSpPr/>
              <p:nvPr/>
            </p:nvSpPr>
            <p:spPr>
              <a:xfrm>
                <a:off x="8105444" y="2066993"/>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6194"/>
                      <a:pt x="27147" y="7144"/>
                      <a:pt x="50959" y="7144"/>
                    </a:cubicBezTo>
                    <a:close/>
                  </a:path>
                </a:pathLst>
              </a:custGeom>
              <a:solidFill>
                <a:srgbClr val="FFFFFF"/>
              </a:solid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E3ED7F1A-2F84-415F-AB29-3F663713BADA}"/>
                  </a:ext>
                </a:extLst>
              </p:cNvPr>
              <p:cNvSpPr/>
              <p:nvPr/>
            </p:nvSpPr>
            <p:spPr>
              <a:xfrm>
                <a:off x="6794804" y="2397511"/>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1" y="7144"/>
                      <a:pt x="94774" y="27146"/>
                      <a:pt x="94774" y="50959"/>
                    </a:cubicBezTo>
                    <a:cubicBezTo>
                      <a:pt x="94774" y="74771"/>
                      <a:pt x="74771" y="94774"/>
                      <a:pt x="50959" y="94774"/>
                    </a:cubicBezTo>
                    <a:cubicBezTo>
                      <a:pt x="27146" y="94774"/>
                      <a:pt x="7144" y="74771"/>
                      <a:pt x="7144" y="50959"/>
                    </a:cubicBezTo>
                    <a:cubicBezTo>
                      <a:pt x="7144" y="27146"/>
                      <a:pt x="26194" y="7144"/>
                      <a:pt x="50959" y="7144"/>
                    </a:cubicBezTo>
                    <a:close/>
                  </a:path>
                </a:pathLst>
              </a:custGeom>
              <a:solidFill>
                <a:srgbClr val="FFFFFF"/>
              </a:solid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65AB82E7-D434-4AC9-ABFC-12FCAA3A5B1A}"/>
                  </a:ext>
                </a:extLst>
              </p:cNvPr>
              <p:cNvSpPr/>
              <p:nvPr/>
            </p:nvSpPr>
            <p:spPr>
              <a:xfrm>
                <a:off x="7543469" y="2397511"/>
                <a:ext cx="95250" cy="95250"/>
              </a:xfrm>
              <a:custGeom>
                <a:avLst/>
                <a:gdLst>
                  <a:gd name="connsiteX0" fmla="*/ 50959 w 95250"/>
                  <a:gd name="connsiteY0" fmla="*/ 7144 h 95250"/>
                  <a:gd name="connsiteX1" fmla="*/ 94774 w 95250"/>
                  <a:gd name="connsiteY1" fmla="*/ 50959 h 95250"/>
                  <a:gd name="connsiteX2" fmla="*/ 50959 w 95250"/>
                  <a:gd name="connsiteY2" fmla="*/ 94774 h 95250"/>
                  <a:gd name="connsiteX3" fmla="*/ 7144 w 95250"/>
                  <a:gd name="connsiteY3" fmla="*/ 50959 h 95250"/>
                  <a:gd name="connsiteX4" fmla="*/ 50959 w 95250"/>
                  <a:gd name="connsiteY4" fmla="*/ 714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50959" y="7144"/>
                    </a:moveTo>
                    <a:cubicBezTo>
                      <a:pt x="74772" y="7144"/>
                      <a:pt x="94774" y="27146"/>
                      <a:pt x="94774" y="50959"/>
                    </a:cubicBezTo>
                    <a:cubicBezTo>
                      <a:pt x="94774" y="74771"/>
                      <a:pt x="74772" y="94774"/>
                      <a:pt x="50959" y="94774"/>
                    </a:cubicBezTo>
                    <a:cubicBezTo>
                      <a:pt x="27147" y="94774"/>
                      <a:pt x="7144" y="74771"/>
                      <a:pt x="7144" y="50959"/>
                    </a:cubicBezTo>
                    <a:cubicBezTo>
                      <a:pt x="7144" y="27146"/>
                      <a:pt x="27147" y="7144"/>
                      <a:pt x="50959" y="7144"/>
                    </a:cubicBezTo>
                    <a:close/>
                  </a:path>
                </a:pathLst>
              </a:custGeom>
              <a:solidFill>
                <a:srgbClr val="FFFFFF"/>
              </a:solidFill>
              <a:ln w="9525" cap="flat">
                <a:noFill/>
                <a:prstDash val="solid"/>
                <a:miter/>
              </a:ln>
            </p:spPr>
            <p:txBody>
              <a:bodyPr rtlCol="0" anchor="ctr"/>
              <a:lstStyle/>
              <a:p>
                <a:endParaRPr lang="en-US"/>
              </a:p>
            </p:txBody>
          </p:sp>
        </p:grpSp>
        <p:sp>
          <p:nvSpPr>
            <p:cNvPr id="126" name="Oval 50">
              <a:extLst>
                <a:ext uri="{FF2B5EF4-FFF2-40B4-BE49-F238E27FC236}">
                  <a16:creationId xmlns:a16="http://schemas.microsoft.com/office/drawing/2014/main" id="{169ED708-ADC2-4720-9F63-4407AC91F700}"/>
                </a:ext>
              </a:extLst>
            </p:cNvPr>
            <p:cNvSpPr>
              <a:spLocks noChangeAspect="1"/>
            </p:cNvSpPr>
            <p:nvPr/>
          </p:nvSpPr>
          <p:spPr>
            <a:xfrm>
              <a:off x="6525711" y="1969510"/>
              <a:ext cx="304016" cy="343366"/>
            </a:xfrm>
            <a:custGeom>
              <a:avLst/>
              <a:gdLst/>
              <a:ahLst/>
              <a:cxnLst/>
              <a:rect l="l" t="t" r="r" b="b"/>
              <a:pathLst>
                <a:path w="2868687" h="3240000">
                  <a:moveTo>
                    <a:pt x="1433799" y="2290728"/>
                  </a:moveTo>
                  <a:cubicBezTo>
                    <a:pt x="1317650" y="2346839"/>
                    <a:pt x="1203301" y="2394700"/>
                    <a:pt x="1093028" y="2434329"/>
                  </a:cubicBezTo>
                  <a:cubicBezTo>
                    <a:pt x="1167481" y="2812207"/>
                    <a:pt x="1292592" y="3060000"/>
                    <a:pt x="1434343" y="3060000"/>
                  </a:cubicBezTo>
                  <a:cubicBezTo>
                    <a:pt x="1576138" y="3060000"/>
                    <a:pt x="1701284" y="2812053"/>
                    <a:pt x="1774025" y="2433735"/>
                  </a:cubicBezTo>
                  <a:cubicBezTo>
                    <a:pt x="1663854" y="2394452"/>
                    <a:pt x="1549823" y="2346469"/>
                    <a:pt x="1433799" y="2290728"/>
                  </a:cubicBezTo>
                  <a:close/>
                  <a:moveTo>
                    <a:pt x="1824954" y="2078037"/>
                  </a:moveTo>
                  <a:cubicBezTo>
                    <a:pt x="1794480" y="2097450"/>
                    <a:pt x="1763147" y="2116057"/>
                    <a:pt x="1731343" y="2134419"/>
                  </a:cubicBezTo>
                  <a:lnTo>
                    <a:pt x="1635415" y="2187161"/>
                  </a:lnTo>
                  <a:cubicBezTo>
                    <a:pt x="1691788" y="2215044"/>
                    <a:pt x="1747931" y="2239109"/>
                    <a:pt x="1803378" y="2259350"/>
                  </a:cubicBezTo>
                  <a:cubicBezTo>
                    <a:pt x="1812120" y="2201101"/>
                    <a:pt x="1819148" y="2140526"/>
                    <a:pt x="1824954" y="2078037"/>
                  </a:cubicBezTo>
                  <a:close/>
                  <a:moveTo>
                    <a:pt x="1042306" y="2077178"/>
                  </a:moveTo>
                  <a:cubicBezTo>
                    <a:pt x="1047949" y="2140175"/>
                    <a:pt x="1055328" y="2201182"/>
                    <a:pt x="1063873" y="2259905"/>
                  </a:cubicBezTo>
                  <a:cubicBezTo>
                    <a:pt x="1119365" y="2238275"/>
                    <a:pt x="1176217" y="2214355"/>
                    <a:pt x="1233887" y="2187801"/>
                  </a:cubicBezTo>
                  <a:cubicBezTo>
                    <a:pt x="1201538" y="2170955"/>
                    <a:pt x="1169452" y="2152957"/>
                    <a:pt x="1137343" y="2134419"/>
                  </a:cubicBezTo>
                  <a:close/>
                  <a:moveTo>
                    <a:pt x="559768" y="1732679"/>
                  </a:moveTo>
                  <a:cubicBezTo>
                    <a:pt x="268524" y="1984850"/>
                    <a:pt x="116369" y="2217202"/>
                    <a:pt x="187266" y="2340000"/>
                  </a:cubicBezTo>
                  <a:cubicBezTo>
                    <a:pt x="258144" y="2462764"/>
                    <a:pt x="535307" y="2447213"/>
                    <a:pt x="899736" y="2322555"/>
                  </a:cubicBezTo>
                  <a:cubicBezTo>
                    <a:pt x="878937" y="2207297"/>
                    <a:pt x="863223" y="2084405"/>
                    <a:pt x="853746" y="1955834"/>
                  </a:cubicBezTo>
                  <a:cubicBezTo>
                    <a:pt x="747454" y="1883220"/>
                    <a:pt x="648878" y="1808453"/>
                    <a:pt x="559768" y="1732679"/>
                  </a:cubicBezTo>
                  <a:close/>
                  <a:moveTo>
                    <a:pt x="2309048" y="1730507"/>
                  </a:moveTo>
                  <a:cubicBezTo>
                    <a:pt x="2220666" y="1807660"/>
                    <a:pt x="2121792" y="1882664"/>
                    <a:pt x="2015235" y="1955625"/>
                  </a:cubicBezTo>
                  <a:cubicBezTo>
                    <a:pt x="2005364" y="2084180"/>
                    <a:pt x="1989894" y="2207119"/>
                    <a:pt x="1967330" y="2322070"/>
                  </a:cubicBezTo>
                  <a:lnTo>
                    <a:pt x="2081685" y="2358048"/>
                  </a:lnTo>
                  <a:cubicBezTo>
                    <a:pt x="2116015" y="2320492"/>
                    <a:pt x="2165526" y="2297468"/>
                    <a:pt x="2220415" y="2297468"/>
                  </a:cubicBezTo>
                  <a:cubicBezTo>
                    <a:pt x="2302230" y="2297468"/>
                    <a:pt x="2372097" y="2348622"/>
                    <a:pt x="2399287" y="2420880"/>
                  </a:cubicBezTo>
                  <a:cubicBezTo>
                    <a:pt x="2542053" y="2432945"/>
                    <a:pt x="2642630" y="2407186"/>
                    <a:pt x="2681420" y="2340000"/>
                  </a:cubicBezTo>
                  <a:cubicBezTo>
                    <a:pt x="2752393" y="2217071"/>
                    <a:pt x="2599836" y="1984353"/>
                    <a:pt x="2309048" y="1730507"/>
                  </a:cubicBezTo>
                  <a:close/>
                  <a:moveTo>
                    <a:pt x="2026056" y="1510554"/>
                  </a:moveTo>
                  <a:cubicBezTo>
                    <a:pt x="2027893" y="1546708"/>
                    <a:pt x="2028343" y="1583211"/>
                    <a:pt x="2028343" y="1620000"/>
                  </a:cubicBezTo>
                  <a:lnTo>
                    <a:pt x="2024251" y="1730716"/>
                  </a:lnTo>
                  <a:lnTo>
                    <a:pt x="2173722" y="1619092"/>
                  </a:lnTo>
                  <a:cubicBezTo>
                    <a:pt x="2127526" y="1582190"/>
                    <a:pt x="2078507" y="1545517"/>
                    <a:pt x="2026056" y="1510554"/>
                  </a:cubicBezTo>
                  <a:close/>
                  <a:moveTo>
                    <a:pt x="844436" y="1509285"/>
                  </a:moveTo>
                  <a:lnTo>
                    <a:pt x="694964" y="1620908"/>
                  </a:lnTo>
                  <a:cubicBezTo>
                    <a:pt x="741160" y="1657811"/>
                    <a:pt x="790179" y="1694484"/>
                    <a:pt x="842630" y="1729447"/>
                  </a:cubicBezTo>
                  <a:cubicBezTo>
                    <a:pt x="840793" y="1693293"/>
                    <a:pt x="840343" y="1656790"/>
                    <a:pt x="840343" y="1620000"/>
                  </a:cubicBezTo>
                  <a:close/>
                  <a:moveTo>
                    <a:pt x="1434343" y="1361184"/>
                  </a:moveTo>
                  <a:cubicBezTo>
                    <a:pt x="1573534" y="1361184"/>
                    <a:pt x="1686371" y="1474021"/>
                    <a:pt x="1686371" y="1613212"/>
                  </a:cubicBezTo>
                  <a:cubicBezTo>
                    <a:pt x="1686371" y="1752403"/>
                    <a:pt x="1573534" y="1865240"/>
                    <a:pt x="1434343" y="1865240"/>
                  </a:cubicBezTo>
                  <a:cubicBezTo>
                    <a:pt x="1295152" y="1865240"/>
                    <a:pt x="1182315" y="1752403"/>
                    <a:pt x="1182315" y="1613212"/>
                  </a:cubicBezTo>
                  <a:cubicBezTo>
                    <a:pt x="1182315" y="1474021"/>
                    <a:pt x="1295152" y="1361184"/>
                    <a:pt x="1434343" y="1361184"/>
                  </a:cubicBezTo>
                  <a:close/>
                  <a:moveTo>
                    <a:pt x="1433770" y="1149513"/>
                  </a:moveTo>
                  <a:cubicBezTo>
                    <a:pt x="1365445" y="1183896"/>
                    <a:pt x="1296585" y="1221489"/>
                    <a:pt x="1227343" y="1261466"/>
                  </a:cubicBezTo>
                  <a:lnTo>
                    <a:pt x="1027157" y="1384911"/>
                  </a:lnTo>
                  <a:cubicBezTo>
                    <a:pt x="1022222" y="1461370"/>
                    <a:pt x="1020343" y="1539922"/>
                    <a:pt x="1020343" y="1620000"/>
                  </a:cubicBezTo>
                  <a:lnTo>
                    <a:pt x="1028287" y="1855786"/>
                  </a:lnTo>
                  <a:cubicBezTo>
                    <a:pt x="1091680" y="1898065"/>
                    <a:pt x="1158394" y="1938727"/>
                    <a:pt x="1227343" y="1978535"/>
                  </a:cubicBezTo>
                  <a:lnTo>
                    <a:pt x="1434916" y="2090488"/>
                  </a:lnTo>
                  <a:cubicBezTo>
                    <a:pt x="1503241" y="2056105"/>
                    <a:pt x="1572101" y="2018511"/>
                    <a:pt x="1641343" y="1978535"/>
                  </a:cubicBezTo>
                  <a:lnTo>
                    <a:pt x="1841530" y="1855090"/>
                  </a:lnTo>
                  <a:cubicBezTo>
                    <a:pt x="1846464" y="1778631"/>
                    <a:pt x="1848343" y="1700079"/>
                    <a:pt x="1848343" y="1620000"/>
                  </a:cubicBezTo>
                  <a:lnTo>
                    <a:pt x="1840399" y="1384214"/>
                  </a:lnTo>
                  <a:cubicBezTo>
                    <a:pt x="1777006" y="1341936"/>
                    <a:pt x="1710293" y="1301274"/>
                    <a:pt x="1641343" y="1261466"/>
                  </a:cubicBezTo>
                  <a:close/>
                  <a:moveTo>
                    <a:pt x="1065308" y="980650"/>
                  </a:moveTo>
                  <a:cubicBezTo>
                    <a:pt x="1056566" y="1038899"/>
                    <a:pt x="1049538" y="1099475"/>
                    <a:pt x="1043732" y="1161964"/>
                  </a:cubicBezTo>
                  <a:cubicBezTo>
                    <a:pt x="1074206" y="1142551"/>
                    <a:pt x="1105539" y="1123943"/>
                    <a:pt x="1137343" y="1105581"/>
                  </a:cubicBezTo>
                  <a:lnTo>
                    <a:pt x="1233271" y="1052839"/>
                  </a:lnTo>
                  <a:cubicBezTo>
                    <a:pt x="1176898" y="1024957"/>
                    <a:pt x="1120756" y="1000892"/>
                    <a:pt x="1065308" y="980650"/>
                  </a:cubicBezTo>
                  <a:close/>
                  <a:moveTo>
                    <a:pt x="1804814" y="980095"/>
                  </a:moveTo>
                  <a:cubicBezTo>
                    <a:pt x="1749321" y="1001726"/>
                    <a:pt x="1692469" y="1025646"/>
                    <a:pt x="1634800" y="1052200"/>
                  </a:cubicBezTo>
                  <a:cubicBezTo>
                    <a:pt x="1667149" y="1069046"/>
                    <a:pt x="1699234" y="1087043"/>
                    <a:pt x="1731343" y="1105581"/>
                  </a:cubicBezTo>
                  <a:lnTo>
                    <a:pt x="1826380" y="1162822"/>
                  </a:lnTo>
                  <a:cubicBezTo>
                    <a:pt x="1820738" y="1099825"/>
                    <a:pt x="1813359" y="1038819"/>
                    <a:pt x="1804814" y="980095"/>
                  </a:cubicBezTo>
                  <a:close/>
                  <a:moveTo>
                    <a:pt x="2432236" y="816002"/>
                  </a:moveTo>
                  <a:cubicBezTo>
                    <a:pt x="2308930" y="820546"/>
                    <a:pt x="2149627" y="855445"/>
                    <a:pt x="1968950" y="917446"/>
                  </a:cubicBezTo>
                  <a:cubicBezTo>
                    <a:pt x="1989749" y="1032703"/>
                    <a:pt x="2005463" y="1155596"/>
                    <a:pt x="2014941" y="1284167"/>
                  </a:cubicBezTo>
                  <a:cubicBezTo>
                    <a:pt x="2121232" y="1356780"/>
                    <a:pt x="2219808" y="1431548"/>
                    <a:pt x="2308918" y="1507322"/>
                  </a:cubicBezTo>
                  <a:cubicBezTo>
                    <a:pt x="2600162" y="1255150"/>
                    <a:pt x="2752317" y="1022798"/>
                    <a:pt x="2681420" y="900000"/>
                  </a:cubicBezTo>
                  <a:cubicBezTo>
                    <a:pt x="2645694" y="838121"/>
                    <a:pt x="2557557" y="811383"/>
                    <a:pt x="2432236" y="816002"/>
                  </a:cubicBezTo>
                  <a:close/>
                  <a:moveTo>
                    <a:pt x="436450" y="816001"/>
                  </a:moveTo>
                  <a:cubicBezTo>
                    <a:pt x="311129" y="811383"/>
                    <a:pt x="222992" y="838121"/>
                    <a:pt x="187266" y="900000"/>
                  </a:cubicBezTo>
                  <a:cubicBezTo>
                    <a:pt x="158404" y="949991"/>
                    <a:pt x="166508" y="1018139"/>
                    <a:pt x="206887" y="1097970"/>
                  </a:cubicBezTo>
                  <a:cubicBezTo>
                    <a:pt x="213842" y="1096217"/>
                    <a:pt x="221021" y="1095812"/>
                    <a:pt x="228294" y="1095812"/>
                  </a:cubicBezTo>
                  <a:cubicBezTo>
                    <a:pt x="334372" y="1095812"/>
                    <a:pt x="420366" y="1181806"/>
                    <a:pt x="420366" y="1287884"/>
                  </a:cubicBezTo>
                  <a:cubicBezTo>
                    <a:pt x="420366" y="1314219"/>
                    <a:pt x="415066" y="1339317"/>
                    <a:pt x="405427" y="1362148"/>
                  </a:cubicBezTo>
                  <a:cubicBezTo>
                    <a:pt x="450585" y="1410442"/>
                    <a:pt x="502437" y="1459559"/>
                    <a:pt x="559639" y="1509493"/>
                  </a:cubicBezTo>
                  <a:cubicBezTo>
                    <a:pt x="648020" y="1432341"/>
                    <a:pt x="746894" y="1357336"/>
                    <a:pt x="853451" y="1284376"/>
                  </a:cubicBezTo>
                  <a:cubicBezTo>
                    <a:pt x="863322" y="1155820"/>
                    <a:pt x="878792" y="1032881"/>
                    <a:pt x="901357" y="917930"/>
                  </a:cubicBezTo>
                  <a:cubicBezTo>
                    <a:pt x="719999" y="855651"/>
                    <a:pt x="560119" y="820559"/>
                    <a:pt x="436450" y="816001"/>
                  </a:cubicBezTo>
                  <a:close/>
                  <a:moveTo>
                    <a:pt x="1434343" y="180000"/>
                  </a:moveTo>
                  <a:cubicBezTo>
                    <a:pt x="1292548" y="180000"/>
                    <a:pt x="1167402" y="427948"/>
                    <a:pt x="1094661" y="806265"/>
                  </a:cubicBezTo>
                  <a:cubicBezTo>
                    <a:pt x="1204832" y="845548"/>
                    <a:pt x="1318864" y="893532"/>
                    <a:pt x="1434887" y="949272"/>
                  </a:cubicBezTo>
                  <a:cubicBezTo>
                    <a:pt x="1551037" y="893162"/>
                    <a:pt x="1665385" y="845301"/>
                    <a:pt x="1775658" y="805671"/>
                  </a:cubicBezTo>
                  <a:cubicBezTo>
                    <a:pt x="1751860" y="684885"/>
                    <a:pt x="1722886" y="577390"/>
                    <a:pt x="1688823" y="487405"/>
                  </a:cubicBezTo>
                  <a:cubicBezTo>
                    <a:pt x="1688009" y="487647"/>
                    <a:pt x="1687191" y="487652"/>
                    <a:pt x="1686371" y="487652"/>
                  </a:cubicBezTo>
                  <a:cubicBezTo>
                    <a:pt x="1580293" y="487652"/>
                    <a:pt x="1494299" y="401658"/>
                    <a:pt x="1494299" y="295580"/>
                  </a:cubicBezTo>
                  <a:cubicBezTo>
                    <a:pt x="1494299" y="264819"/>
                    <a:pt x="1501530" y="235747"/>
                    <a:pt x="1516122" y="210837"/>
                  </a:cubicBezTo>
                  <a:cubicBezTo>
                    <a:pt x="1490583" y="189985"/>
                    <a:pt x="1462798" y="180000"/>
                    <a:pt x="1434343" y="180000"/>
                  </a:cubicBezTo>
                  <a:close/>
                  <a:moveTo>
                    <a:pt x="1434343" y="0"/>
                  </a:moveTo>
                  <a:cubicBezTo>
                    <a:pt x="1509303" y="0"/>
                    <a:pt x="1581019" y="37868"/>
                    <a:pt x="1646062" y="107907"/>
                  </a:cubicBezTo>
                  <a:cubicBezTo>
                    <a:pt x="1659037" y="104972"/>
                    <a:pt x="1672533" y="103508"/>
                    <a:pt x="1686371" y="103508"/>
                  </a:cubicBezTo>
                  <a:cubicBezTo>
                    <a:pt x="1792449" y="103508"/>
                    <a:pt x="1878443" y="189502"/>
                    <a:pt x="1878443" y="295580"/>
                  </a:cubicBezTo>
                  <a:cubicBezTo>
                    <a:pt x="1878443" y="342831"/>
                    <a:pt x="1861381" y="386097"/>
                    <a:pt x="1831228" y="417985"/>
                  </a:cubicBezTo>
                  <a:cubicBezTo>
                    <a:pt x="1871860" y="515668"/>
                    <a:pt x="1906636" y="628220"/>
                    <a:pt x="1935357" y="752219"/>
                  </a:cubicBezTo>
                  <a:cubicBezTo>
                    <a:pt x="2379384" y="616814"/>
                    <a:pt x="2731816" y="627289"/>
                    <a:pt x="2837304" y="810000"/>
                  </a:cubicBezTo>
                  <a:cubicBezTo>
                    <a:pt x="2942793" y="992711"/>
                    <a:pt x="2775650" y="1303161"/>
                    <a:pt x="2436521" y="1620139"/>
                  </a:cubicBezTo>
                  <a:cubicBezTo>
                    <a:pt x="2775698" y="1936928"/>
                    <a:pt x="2942777" y="2247316"/>
                    <a:pt x="2837304" y="2430000"/>
                  </a:cubicBezTo>
                  <a:cubicBezTo>
                    <a:pt x="2771439" y="2544083"/>
                    <a:pt x="2609300" y="2591017"/>
                    <a:pt x="2388706" y="2577188"/>
                  </a:cubicBezTo>
                  <a:cubicBezTo>
                    <a:pt x="2358753" y="2639691"/>
                    <a:pt x="2294480" y="2681612"/>
                    <a:pt x="2220415" y="2681612"/>
                  </a:cubicBezTo>
                  <a:cubicBezTo>
                    <a:pt x="2122541" y="2681612"/>
                    <a:pt x="2041764" y="2608405"/>
                    <a:pt x="2030773" y="2513644"/>
                  </a:cubicBezTo>
                  <a:cubicBezTo>
                    <a:pt x="1999304" y="2506661"/>
                    <a:pt x="1967635" y="2497623"/>
                    <a:pt x="1935485" y="2487821"/>
                  </a:cubicBezTo>
                  <a:cubicBezTo>
                    <a:pt x="1830610" y="2940018"/>
                    <a:pt x="1645322" y="3240000"/>
                    <a:pt x="1434343" y="3240000"/>
                  </a:cubicBezTo>
                  <a:cubicBezTo>
                    <a:pt x="1223366" y="3240000"/>
                    <a:pt x="1038079" y="2940023"/>
                    <a:pt x="933330" y="2487781"/>
                  </a:cubicBezTo>
                  <a:cubicBezTo>
                    <a:pt x="489302" y="2623186"/>
                    <a:pt x="136870" y="2612712"/>
                    <a:pt x="31382" y="2430000"/>
                  </a:cubicBezTo>
                  <a:cubicBezTo>
                    <a:pt x="-74106" y="2247290"/>
                    <a:pt x="93037" y="1936840"/>
                    <a:pt x="432165" y="1619862"/>
                  </a:cubicBezTo>
                  <a:cubicBezTo>
                    <a:pt x="378689" y="1569916"/>
                    <a:pt x="329491" y="1520128"/>
                    <a:pt x="285801" y="1470219"/>
                  </a:cubicBezTo>
                  <a:cubicBezTo>
                    <a:pt x="267844" y="1476857"/>
                    <a:pt x="248431" y="1479956"/>
                    <a:pt x="228294" y="1479956"/>
                  </a:cubicBezTo>
                  <a:cubicBezTo>
                    <a:pt x="122216" y="1479956"/>
                    <a:pt x="36222" y="1393962"/>
                    <a:pt x="36222" y="1287884"/>
                  </a:cubicBezTo>
                  <a:cubicBezTo>
                    <a:pt x="36222" y="1246866"/>
                    <a:pt x="49080" y="1208850"/>
                    <a:pt x="73868" y="1179672"/>
                  </a:cubicBezTo>
                  <a:cubicBezTo>
                    <a:pt x="-4733" y="1033688"/>
                    <a:pt x="-23287" y="904690"/>
                    <a:pt x="31382" y="810000"/>
                  </a:cubicBezTo>
                  <a:cubicBezTo>
                    <a:pt x="136860" y="627306"/>
                    <a:pt x="489234" y="616816"/>
                    <a:pt x="933201" y="752179"/>
                  </a:cubicBezTo>
                  <a:cubicBezTo>
                    <a:pt x="1038076" y="299982"/>
                    <a:pt x="1223365" y="0"/>
                    <a:pt x="14343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7" name="Heart 17">
              <a:extLst>
                <a:ext uri="{FF2B5EF4-FFF2-40B4-BE49-F238E27FC236}">
                  <a16:creationId xmlns:a16="http://schemas.microsoft.com/office/drawing/2014/main" id="{2EE49FC1-0219-4B4C-9FB8-AD7DD1EE884C}"/>
                </a:ext>
              </a:extLst>
            </p:cNvPr>
            <p:cNvSpPr/>
            <p:nvPr/>
          </p:nvSpPr>
          <p:spPr>
            <a:xfrm>
              <a:off x="7080464" y="1663425"/>
              <a:ext cx="324888" cy="318540"/>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8" name="Rounded Rectangle 25">
              <a:extLst>
                <a:ext uri="{FF2B5EF4-FFF2-40B4-BE49-F238E27FC236}">
                  <a16:creationId xmlns:a16="http://schemas.microsoft.com/office/drawing/2014/main" id="{4345DF51-F8C5-4678-9C98-512CF8A517CB}"/>
                </a:ext>
              </a:extLst>
            </p:cNvPr>
            <p:cNvSpPr/>
            <p:nvPr/>
          </p:nvSpPr>
          <p:spPr>
            <a:xfrm>
              <a:off x="5940450" y="1659330"/>
              <a:ext cx="322534" cy="271830"/>
            </a:xfrm>
            <a:custGeom>
              <a:avLst/>
              <a:gdLst/>
              <a:ahLst/>
              <a:cxnLst/>
              <a:rect l="l" t="t" r="r" b="b"/>
              <a:pathLst>
                <a:path w="3240000" h="2730652">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9" name="Chord 32">
              <a:extLst>
                <a:ext uri="{FF2B5EF4-FFF2-40B4-BE49-F238E27FC236}">
                  <a16:creationId xmlns:a16="http://schemas.microsoft.com/office/drawing/2014/main" id="{2DAF35A8-C677-474E-AD0B-9ACBA6746D57}"/>
                </a:ext>
              </a:extLst>
            </p:cNvPr>
            <p:cNvSpPr/>
            <p:nvPr/>
          </p:nvSpPr>
          <p:spPr>
            <a:xfrm>
              <a:off x="6509664" y="2627883"/>
              <a:ext cx="322534" cy="319706"/>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0" name="Rounded Rectangle 40">
              <a:extLst>
                <a:ext uri="{FF2B5EF4-FFF2-40B4-BE49-F238E27FC236}">
                  <a16:creationId xmlns:a16="http://schemas.microsoft.com/office/drawing/2014/main" id="{D58E3EE1-2360-4C17-B1F0-32E858CB619A}"/>
                </a:ext>
              </a:extLst>
            </p:cNvPr>
            <p:cNvSpPr/>
            <p:nvPr/>
          </p:nvSpPr>
          <p:spPr>
            <a:xfrm rot="2942052">
              <a:off x="6522986" y="1320229"/>
              <a:ext cx="299808" cy="318950"/>
            </a:xfrm>
            <a:custGeom>
              <a:avLst/>
              <a:gdLst/>
              <a:ahLst/>
              <a:cxnLst/>
              <a:rect l="l" t="t" r="r" b="b"/>
              <a:pathLst>
                <a:path w="3011706" h="3204001">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2" name="Rounded Rectangle 17">
              <a:extLst>
                <a:ext uri="{FF2B5EF4-FFF2-40B4-BE49-F238E27FC236}">
                  <a16:creationId xmlns:a16="http://schemas.microsoft.com/office/drawing/2014/main" id="{F296E04D-9E20-4C75-B95A-12826B8B03FB}"/>
                </a:ext>
              </a:extLst>
            </p:cNvPr>
            <p:cNvSpPr>
              <a:spLocks noChangeAspect="1"/>
            </p:cNvSpPr>
            <p:nvPr/>
          </p:nvSpPr>
          <p:spPr>
            <a:xfrm>
              <a:off x="7117850" y="2281894"/>
              <a:ext cx="215808" cy="343366"/>
            </a:xfrm>
            <a:custGeom>
              <a:avLst/>
              <a:gdLst/>
              <a:ahLst/>
              <a:cxnLst/>
              <a:rect l="l" t="t" r="r" b="b"/>
              <a:pathLst>
                <a:path w="2016224" h="3207971">
                  <a:moveTo>
                    <a:pt x="854575" y="1382799"/>
                  </a:moveTo>
                  <a:lnTo>
                    <a:pt x="854575" y="1686462"/>
                  </a:lnTo>
                  <a:lnTo>
                    <a:pt x="550912" y="1686462"/>
                  </a:lnTo>
                  <a:lnTo>
                    <a:pt x="550912" y="1993536"/>
                  </a:lnTo>
                  <a:lnTo>
                    <a:pt x="854575" y="1993536"/>
                  </a:lnTo>
                  <a:lnTo>
                    <a:pt x="854575" y="2297199"/>
                  </a:lnTo>
                  <a:lnTo>
                    <a:pt x="1161649" y="2297199"/>
                  </a:lnTo>
                  <a:lnTo>
                    <a:pt x="1161649" y="1993536"/>
                  </a:lnTo>
                  <a:lnTo>
                    <a:pt x="1465312" y="1993536"/>
                  </a:lnTo>
                  <a:lnTo>
                    <a:pt x="1465312" y="1686462"/>
                  </a:lnTo>
                  <a:lnTo>
                    <a:pt x="1161649" y="1686462"/>
                  </a:lnTo>
                  <a:lnTo>
                    <a:pt x="1161649" y="1382799"/>
                  </a:lnTo>
                  <a:close/>
                  <a:moveTo>
                    <a:pt x="397285" y="941591"/>
                  </a:moveTo>
                  <a:lnTo>
                    <a:pt x="1618940" y="941591"/>
                  </a:lnTo>
                  <a:lnTo>
                    <a:pt x="1618940" y="2738407"/>
                  </a:lnTo>
                  <a:lnTo>
                    <a:pt x="397285" y="2738407"/>
                  </a:lnTo>
                  <a:close/>
                  <a:moveTo>
                    <a:pt x="305673" y="849979"/>
                  </a:moveTo>
                  <a:lnTo>
                    <a:pt x="305673" y="2830019"/>
                  </a:lnTo>
                  <a:lnTo>
                    <a:pt x="1710552" y="2830019"/>
                  </a:lnTo>
                  <a:lnTo>
                    <a:pt x="1710552" y="849979"/>
                  </a:lnTo>
                  <a:close/>
                  <a:moveTo>
                    <a:pt x="240515" y="472027"/>
                  </a:moveTo>
                  <a:lnTo>
                    <a:pt x="1775709" y="472027"/>
                  </a:lnTo>
                  <a:cubicBezTo>
                    <a:pt x="1908542" y="472027"/>
                    <a:pt x="2016224" y="579709"/>
                    <a:pt x="2016224" y="712542"/>
                  </a:cubicBezTo>
                  <a:lnTo>
                    <a:pt x="2016224" y="2967456"/>
                  </a:lnTo>
                  <a:cubicBezTo>
                    <a:pt x="2016224" y="3100289"/>
                    <a:pt x="1908542" y="3207971"/>
                    <a:pt x="1775709" y="3207971"/>
                  </a:cubicBezTo>
                  <a:lnTo>
                    <a:pt x="240515" y="3207971"/>
                  </a:lnTo>
                  <a:cubicBezTo>
                    <a:pt x="107682" y="3207971"/>
                    <a:pt x="0" y="3100289"/>
                    <a:pt x="0" y="2967456"/>
                  </a:cubicBezTo>
                  <a:lnTo>
                    <a:pt x="0" y="712542"/>
                  </a:lnTo>
                  <a:cubicBezTo>
                    <a:pt x="0" y="579709"/>
                    <a:pt x="107682" y="472027"/>
                    <a:pt x="240515" y="472027"/>
                  </a:cubicBezTo>
                  <a:close/>
                  <a:moveTo>
                    <a:pt x="515787" y="0"/>
                  </a:moveTo>
                  <a:lnTo>
                    <a:pt x="1500437" y="0"/>
                  </a:lnTo>
                  <a:cubicBezTo>
                    <a:pt x="1541893" y="0"/>
                    <a:pt x="1575500" y="33607"/>
                    <a:pt x="1575500" y="75063"/>
                  </a:cubicBezTo>
                  <a:lnTo>
                    <a:pt x="1575500" y="367990"/>
                  </a:lnTo>
                  <a:lnTo>
                    <a:pt x="440724" y="367990"/>
                  </a:lnTo>
                  <a:lnTo>
                    <a:pt x="440724" y="75063"/>
                  </a:lnTo>
                  <a:cubicBezTo>
                    <a:pt x="440724" y="33607"/>
                    <a:pt x="474331" y="0"/>
                    <a:pt x="5157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3" name="Oval 25">
              <a:extLst>
                <a:ext uri="{FF2B5EF4-FFF2-40B4-BE49-F238E27FC236}">
                  <a16:creationId xmlns:a16="http://schemas.microsoft.com/office/drawing/2014/main" id="{B06A24B7-6534-4AA2-98CA-74AF5CB53B42}"/>
                </a:ext>
              </a:extLst>
            </p:cNvPr>
            <p:cNvSpPr>
              <a:spLocks noChangeAspect="1"/>
            </p:cNvSpPr>
            <p:nvPr/>
          </p:nvSpPr>
          <p:spPr>
            <a:xfrm>
              <a:off x="7651283" y="1958406"/>
              <a:ext cx="342900" cy="343366"/>
            </a:xfrm>
            <a:custGeom>
              <a:avLst/>
              <a:gdLst/>
              <a:ahLst/>
              <a:cxnLst/>
              <a:rect l="l" t="t" r="r" b="b"/>
              <a:pathLst>
                <a:path w="3225370" h="3229762">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4" name="Block Arc 20">
              <a:extLst>
                <a:ext uri="{FF2B5EF4-FFF2-40B4-BE49-F238E27FC236}">
                  <a16:creationId xmlns:a16="http://schemas.microsoft.com/office/drawing/2014/main" id="{8FC96FD2-5D5F-404A-915E-586E7FE73A53}"/>
                </a:ext>
              </a:extLst>
            </p:cNvPr>
            <p:cNvSpPr>
              <a:spLocks noChangeAspect="1"/>
            </p:cNvSpPr>
            <p:nvPr/>
          </p:nvSpPr>
          <p:spPr>
            <a:xfrm rot="10800000">
              <a:off x="5913625" y="2280181"/>
              <a:ext cx="355562" cy="385538"/>
            </a:xfrm>
            <a:custGeom>
              <a:avLst/>
              <a:gdLst/>
              <a:ahLst/>
              <a:cxnLst/>
              <a:rect l="l" t="t" r="r" b="b"/>
              <a:pathLst>
                <a:path w="2958558" h="3207983">
                  <a:moveTo>
                    <a:pt x="376920" y="2960896"/>
                  </a:moveTo>
                  <a:cubicBezTo>
                    <a:pt x="266613" y="2960896"/>
                    <a:pt x="177192" y="2871475"/>
                    <a:pt x="177192" y="2761168"/>
                  </a:cubicBezTo>
                  <a:cubicBezTo>
                    <a:pt x="177192" y="2650861"/>
                    <a:pt x="266613" y="2561440"/>
                    <a:pt x="376920" y="2561440"/>
                  </a:cubicBezTo>
                  <a:cubicBezTo>
                    <a:pt x="487227" y="2561440"/>
                    <a:pt x="576648" y="2650861"/>
                    <a:pt x="576648" y="2761168"/>
                  </a:cubicBezTo>
                  <a:cubicBezTo>
                    <a:pt x="576648" y="2871475"/>
                    <a:pt x="487227" y="2960896"/>
                    <a:pt x="376920" y="2960896"/>
                  </a:cubicBezTo>
                  <a:close/>
                  <a:moveTo>
                    <a:pt x="376921" y="3072323"/>
                  </a:moveTo>
                  <a:cubicBezTo>
                    <a:pt x="539434" y="3072323"/>
                    <a:pt x="671176" y="2940581"/>
                    <a:pt x="671176" y="2778068"/>
                  </a:cubicBezTo>
                  <a:cubicBezTo>
                    <a:pt x="671176" y="2615555"/>
                    <a:pt x="539434" y="2483813"/>
                    <a:pt x="376921" y="2483813"/>
                  </a:cubicBezTo>
                  <a:cubicBezTo>
                    <a:pt x="214408" y="2483813"/>
                    <a:pt x="82666" y="2615555"/>
                    <a:pt x="82666" y="2778068"/>
                  </a:cubicBezTo>
                  <a:cubicBezTo>
                    <a:pt x="82666" y="2940581"/>
                    <a:pt x="214408" y="3072323"/>
                    <a:pt x="376921" y="3072323"/>
                  </a:cubicBezTo>
                  <a:close/>
                  <a:moveTo>
                    <a:pt x="2379939" y="3207575"/>
                  </a:moveTo>
                  <a:cubicBezTo>
                    <a:pt x="2342159" y="3210380"/>
                    <a:pt x="2303308" y="3198772"/>
                    <a:pt x="2272342" y="3172087"/>
                  </a:cubicBezTo>
                  <a:cubicBezTo>
                    <a:pt x="2210411" y="3118717"/>
                    <a:pt x="2203469" y="3025247"/>
                    <a:pt x="2256839" y="2963315"/>
                  </a:cubicBezTo>
                  <a:cubicBezTo>
                    <a:pt x="2292137" y="2922355"/>
                    <a:pt x="2344975" y="2905450"/>
                    <a:pt x="2394194" y="2916618"/>
                  </a:cubicBezTo>
                  <a:lnTo>
                    <a:pt x="2482323" y="2842744"/>
                  </a:lnTo>
                  <a:lnTo>
                    <a:pt x="2486558" y="2847797"/>
                  </a:lnTo>
                  <a:cubicBezTo>
                    <a:pt x="2638916" y="2767056"/>
                    <a:pt x="2628462" y="2744879"/>
                    <a:pt x="2689889" y="2690172"/>
                  </a:cubicBezTo>
                  <a:cubicBezTo>
                    <a:pt x="2722819" y="2655246"/>
                    <a:pt x="2732363" y="2657367"/>
                    <a:pt x="2726376" y="2568558"/>
                  </a:cubicBezTo>
                  <a:lnTo>
                    <a:pt x="2730335" y="2568172"/>
                  </a:lnTo>
                  <a:lnTo>
                    <a:pt x="2726098" y="2568172"/>
                  </a:lnTo>
                  <a:lnTo>
                    <a:pt x="2726098" y="2140027"/>
                  </a:lnTo>
                  <a:lnTo>
                    <a:pt x="2686068" y="2140105"/>
                  </a:lnTo>
                  <a:cubicBezTo>
                    <a:pt x="2685662" y="1932305"/>
                    <a:pt x="2574529" y="1740506"/>
                    <a:pt x="2394530" y="1636956"/>
                  </a:cubicBezTo>
                  <a:cubicBezTo>
                    <a:pt x="2214320" y="1533284"/>
                    <a:pt x="1992511" y="1533845"/>
                    <a:pt x="1812826" y="1638426"/>
                  </a:cubicBezTo>
                  <a:cubicBezTo>
                    <a:pt x="1633353" y="1742884"/>
                    <a:pt x="1523189" y="1935240"/>
                    <a:pt x="1523830" y="2143038"/>
                  </a:cubicBezTo>
                  <a:lnTo>
                    <a:pt x="1483625" y="2143162"/>
                  </a:lnTo>
                  <a:lnTo>
                    <a:pt x="1483625" y="2568172"/>
                  </a:lnTo>
                  <a:lnTo>
                    <a:pt x="1479388" y="2568172"/>
                  </a:lnTo>
                  <a:lnTo>
                    <a:pt x="1483347" y="2568558"/>
                  </a:lnTo>
                  <a:cubicBezTo>
                    <a:pt x="1477359" y="2657367"/>
                    <a:pt x="1486903" y="2655246"/>
                    <a:pt x="1519833" y="2690172"/>
                  </a:cubicBezTo>
                  <a:cubicBezTo>
                    <a:pt x="1581261" y="2744879"/>
                    <a:pt x="1570806" y="2767057"/>
                    <a:pt x="1723166" y="2847797"/>
                  </a:cubicBezTo>
                  <a:lnTo>
                    <a:pt x="1727402" y="2842744"/>
                  </a:lnTo>
                  <a:lnTo>
                    <a:pt x="1815530" y="2916618"/>
                  </a:lnTo>
                  <a:cubicBezTo>
                    <a:pt x="1864749" y="2905450"/>
                    <a:pt x="1917587" y="2922356"/>
                    <a:pt x="1952884" y="2963315"/>
                  </a:cubicBezTo>
                  <a:cubicBezTo>
                    <a:pt x="2006254" y="3025247"/>
                    <a:pt x="1999313" y="3118717"/>
                    <a:pt x="1937381" y="3172087"/>
                  </a:cubicBezTo>
                  <a:cubicBezTo>
                    <a:pt x="1906416" y="3198772"/>
                    <a:pt x="1867565" y="3210380"/>
                    <a:pt x="1829785" y="3207575"/>
                  </a:cubicBezTo>
                  <a:cubicBezTo>
                    <a:pt x="1792004" y="3204769"/>
                    <a:pt x="1755294" y="3187551"/>
                    <a:pt x="1728609" y="3156586"/>
                  </a:cubicBezTo>
                  <a:cubicBezTo>
                    <a:pt x="1704170" y="3128225"/>
                    <a:pt x="1692377" y="3093251"/>
                    <a:pt x="1694258" y="3058558"/>
                  </a:cubicBezTo>
                  <a:lnTo>
                    <a:pt x="1607474" y="2985811"/>
                  </a:lnTo>
                  <a:lnTo>
                    <a:pt x="1609754" y="2983092"/>
                  </a:lnTo>
                  <a:cubicBezTo>
                    <a:pt x="1505378" y="2914609"/>
                    <a:pt x="1454899" y="2874388"/>
                    <a:pt x="1372959" y="2808609"/>
                  </a:cubicBezTo>
                  <a:cubicBezTo>
                    <a:pt x="1301402" y="2768123"/>
                    <a:pt x="1295976" y="2652344"/>
                    <a:pt x="1300245" y="2568172"/>
                  </a:cubicBezTo>
                  <a:lnTo>
                    <a:pt x="1296941" y="2568172"/>
                  </a:lnTo>
                  <a:lnTo>
                    <a:pt x="1296941" y="2143739"/>
                  </a:lnTo>
                  <a:lnTo>
                    <a:pt x="1251342" y="2143880"/>
                  </a:lnTo>
                  <a:cubicBezTo>
                    <a:pt x="1250400" y="1838694"/>
                    <a:pt x="1412261" y="1556194"/>
                    <a:pt x="1675942" y="1402813"/>
                  </a:cubicBezTo>
                  <a:cubicBezTo>
                    <a:pt x="1778114" y="1343381"/>
                    <a:pt x="1889554" y="1306836"/>
                    <a:pt x="2003205" y="1293823"/>
                  </a:cubicBezTo>
                  <a:lnTo>
                    <a:pt x="2003205" y="878785"/>
                  </a:lnTo>
                  <a:lnTo>
                    <a:pt x="1998176" y="878621"/>
                  </a:lnTo>
                  <a:cubicBezTo>
                    <a:pt x="2009560" y="630102"/>
                    <a:pt x="1847671" y="398939"/>
                    <a:pt x="1584243" y="287563"/>
                  </a:cubicBezTo>
                  <a:cubicBezTo>
                    <a:pt x="1373323" y="198386"/>
                    <a:pt x="1125012" y="198092"/>
                    <a:pt x="913796" y="286769"/>
                  </a:cubicBezTo>
                  <a:cubicBezTo>
                    <a:pt x="650203" y="397436"/>
                    <a:pt x="487575" y="627955"/>
                    <a:pt x="497878" y="876315"/>
                  </a:cubicBezTo>
                  <a:lnTo>
                    <a:pt x="492947" y="876461"/>
                  </a:lnTo>
                  <a:lnTo>
                    <a:pt x="492947" y="2424958"/>
                  </a:lnTo>
                  <a:cubicBezTo>
                    <a:pt x="646520" y="2471832"/>
                    <a:pt x="757382" y="2615059"/>
                    <a:pt x="757382" y="2784179"/>
                  </a:cubicBezTo>
                  <a:cubicBezTo>
                    <a:pt x="757382" y="2993324"/>
                    <a:pt x="587836" y="3162870"/>
                    <a:pt x="378691" y="3162870"/>
                  </a:cubicBezTo>
                  <a:cubicBezTo>
                    <a:pt x="169546" y="3162870"/>
                    <a:pt x="0" y="2993324"/>
                    <a:pt x="0" y="2784179"/>
                  </a:cubicBezTo>
                  <a:cubicBezTo>
                    <a:pt x="0" y="2610447"/>
                    <a:pt x="116991" y="2464039"/>
                    <a:pt x="276947" y="2421074"/>
                  </a:cubicBezTo>
                  <a:lnTo>
                    <a:pt x="276947" y="783746"/>
                  </a:lnTo>
                  <a:lnTo>
                    <a:pt x="281758" y="783746"/>
                  </a:lnTo>
                  <a:cubicBezTo>
                    <a:pt x="307533" y="493124"/>
                    <a:pt x="502412" y="231983"/>
                    <a:pt x="801266" y="95774"/>
                  </a:cubicBezTo>
                  <a:cubicBezTo>
                    <a:pt x="1082323" y="-32324"/>
                    <a:pt x="1416727" y="-31901"/>
                    <a:pt x="1697364" y="96907"/>
                  </a:cubicBezTo>
                  <a:cubicBezTo>
                    <a:pt x="1994951" y="233494"/>
                    <a:pt x="2188714" y="494056"/>
                    <a:pt x="2214549" y="783746"/>
                  </a:cubicBezTo>
                  <a:lnTo>
                    <a:pt x="2219205" y="783746"/>
                  </a:lnTo>
                  <a:lnTo>
                    <a:pt x="2219205" y="1295162"/>
                  </a:lnTo>
                  <a:cubicBezTo>
                    <a:pt x="2327099" y="1309357"/>
                    <a:pt x="2432799" y="1344641"/>
                    <a:pt x="2530224" y="1400656"/>
                  </a:cubicBezTo>
                  <a:cubicBezTo>
                    <a:pt x="2794677" y="1552703"/>
                    <a:pt x="2957961" y="1834385"/>
                    <a:pt x="2958558" y="2139573"/>
                  </a:cubicBezTo>
                  <a:lnTo>
                    <a:pt x="2912782" y="2139663"/>
                  </a:lnTo>
                  <a:lnTo>
                    <a:pt x="2912782" y="2568172"/>
                  </a:lnTo>
                  <a:lnTo>
                    <a:pt x="2909478" y="2568172"/>
                  </a:lnTo>
                  <a:cubicBezTo>
                    <a:pt x="2913747" y="2652344"/>
                    <a:pt x="2908320" y="2768123"/>
                    <a:pt x="2836763" y="2808609"/>
                  </a:cubicBezTo>
                  <a:cubicBezTo>
                    <a:pt x="2754824" y="2874388"/>
                    <a:pt x="2704345" y="2914609"/>
                    <a:pt x="2599970" y="2983091"/>
                  </a:cubicBezTo>
                  <a:lnTo>
                    <a:pt x="2602250" y="2985811"/>
                  </a:lnTo>
                  <a:lnTo>
                    <a:pt x="2515466" y="3058559"/>
                  </a:lnTo>
                  <a:cubicBezTo>
                    <a:pt x="2517346" y="3093252"/>
                    <a:pt x="2505554" y="3128225"/>
                    <a:pt x="2481114" y="3156586"/>
                  </a:cubicBezTo>
                  <a:cubicBezTo>
                    <a:pt x="2454429" y="3187551"/>
                    <a:pt x="2417719" y="3204769"/>
                    <a:pt x="2379939" y="320757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35" name="Trapezoid 28">
              <a:extLst>
                <a:ext uri="{FF2B5EF4-FFF2-40B4-BE49-F238E27FC236}">
                  <a16:creationId xmlns:a16="http://schemas.microsoft.com/office/drawing/2014/main" id="{1D60120A-81C6-430F-99C8-17685A96D765}"/>
                </a:ext>
              </a:extLst>
            </p:cNvPr>
            <p:cNvSpPr>
              <a:spLocks noChangeAspect="1"/>
            </p:cNvSpPr>
            <p:nvPr/>
          </p:nvSpPr>
          <p:spPr>
            <a:xfrm>
              <a:off x="5391982" y="1942120"/>
              <a:ext cx="283330" cy="343366"/>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pic>
        <p:nvPicPr>
          <p:cNvPr id="117" name="Picture 116">
            <a:extLst>
              <a:ext uri="{FF2B5EF4-FFF2-40B4-BE49-F238E27FC236}">
                <a16:creationId xmlns:a16="http://schemas.microsoft.com/office/drawing/2014/main" id="{08B3F4E3-A21A-42A5-BBAC-8E92556AD3D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062439" y="266434"/>
            <a:ext cx="3964435" cy="6591566"/>
          </a:xfrm>
          <a:prstGeom prst="rect">
            <a:avLst/>
          </a:prstGeom>
        </p:spPr>
      </p:pic>
      <p:grpSp>
        <p:nvGrpSpPr>
          <p:cNvPr id="125" name="Group 124">
            <a:extLst>
              <a:ext uri="{FF2B5EF4-FFF2-40B4-BE49-F238E27FC236}">
                <a16:creationId xmlns:a16="http://schemas.microsoft.com/office/drawing/2014/main" id="{BDA9067F-982E-4172-BF32-E3D940FB16A2}"/>
              </a:ext>
            </a:extLst>
          </p:cNvPr>
          <p:cNvGrpSpPr/>
          <p:nvPr/>
        </p:nvGrpSpPr>
        <p:grpSpPr>
          <a:xfrm>
            <a:off x="557594" y="2837430"/>
            <a:ext cx="6155104" cy="1866303"/>
            <a:chOff x="352045" y="3691299"/>
            <a:chExt cx="6155104" cy="2258229"/>
          </a:xfrm>
        </p:grpSpPr>
        <p:sp>
          <p:nvSpPr>
            <p:cNvPr id="123" name="TextBox 122">
              <a:extLst>
                <a:ext uri="{FF2B5EF4-FFF2-40B4-BE49-F238E27FC236}">
                  <a16:creationId xmlns:a16="http://schemas.microsoft.com/office/drawing/2014/main" id="{FB70FF2A-CF5C-4C3F-B5C6-A2DDF37295E2}"/>
                </a:ext>
              </a:extLst>
            </p:cNvPr>
            <p:cNvSpPr txBox="1"/>
            <p:nvPr/>
          </p:nvSpPr>
          <p:spPr>
            <a:xfrm>
              <a:off x="352045" y="3691299"/>
              <a:ext cx="6155104" cy="1340676"/>
            </a:xfrm>
            <a:prstGeom prst="rect">
              <a:avLst/>
            </a:prstGeom>
            <a:noFill/>
          </p:spPr>
          <p:txBody>
            <a:bodyPr wrap="square" rtlCol="0" anchor="ctr">
              <a:spAutoFit/>
            </a:bodyPr>
            <a:lstStyle/>
            <a:p>
              <a:r>
                <a:rPr lang="en-US" altLang="ko-KR" sz="6600" b="1" dirty="0" smtClean="0">
                  <a:solidFill>
                    <a:schemeClr val="bg1"/>
                  </a:solidFill>
                  <a:latin typeface="Times New Roman" panose="02020603050405020304" pitchFamily="18" charset="0"/>
                  <a:cs typeface="Times New Roman" panose="02020603050405020304" pitchFamily="18" charset="0"/>
                </a:rPr>
                <a:t>Medical</a:t>
              </a:r>
              <a:endParaRPr lang="ko-KR" altLang="en-US" sz="6600" b="1" dirty="0">
                <a:solidFill>
                  <a:schemeClr val="bg1"/>
                </a:solidFill>
                <a:latin typeface="Times New Roman" panose="02020603050405020304" pitchFamily="18" charset="0"/>
                <a:cs typeface="Times New Roman" panose="02020603050405020304" pitchFamily="18" charset="0"/>
              </a:endParaRPr>
            </a:p>
          </p:txBody>
        </p:sp>
        <p:sp>
          <p:nvSpPr>
            <p:cNvPr id="124" name="TextBox 123">
              <a:extLst>
                <a:ext uri="{FF2B5EF4-FFF2-40B4-BE49-F238E27FC236}">
                  <a16:creationId xmlns:a16="http://schemas.microsoft.com/office/drawing/2014/main" id="{6CD13B41-09E4-4492-BC7B-6472F68B3511}"/>
                </a:ext>
              </a:extLst>
            </p:cNvPr>
            <p:cNvSpPr txBox="1"/>
            <p:nvPr/>
          </p:nvSpPr>
          <p:spPr>
            <a:xfrm>
              <a:off x="352045" y="4608850"/>
              <a:ext cx="6155104" cy="1340678"/>
            </a:xfrm>
            <a:prstGeom prst="rect">
              <a:avLst/>
            </a:prstGeom>
            <a:noFill/>
          </p:spPr>
          <p:txBody>
            <a:bodyPr wrap="square" rtlCol="0" anchor="ctr">
              <a:spAutoFit/>
            </a:bodyPr>
            <a:lstStyle/>
            <a:p>
              <a:r>
                <a:rPr lang="en-US" altLang="ko-KR" sz="6600" b="1" dirty="0" smtClean="0">
                  <a:solidFill>
                    <a:schemeClr val="bg1"/>
                  </a:solidFill>
                  <a:latin typeface="Times New Roman" panose="02020603050405020304" pitchFamily="18" charset="0"/>
                  <a:cs typeface="Times New Roman" panose="02020603050405020304" pitchFamily="18" charset="0"/>
                </a:rPr>
                <a:t>Practice</a:t>
              </a:r>
              <a:endParaRPr lang="ko-KR" altLang="en-US" sz="6600" b="1" dirty="0">
                <a:solidFill>
                  <a:schemeClr val="bg1"/>
                </a:solidFill>
                <a:latin typeface="Times New Roman" panose="02020603050405020304" pitchFamily="18" charset="0"/>
                <a:cs typeface="Times New Roman" panose="02020603050405020304" pitchFamily="18" charset="0"/>
              </a:endParaRPr>
            </a:p>
          </p:txBody>
        </p:sp>
      </p:grpSp>
      <p:sp>
        <p:nvSpPr>
          <p:cNvPr id="131" name="Rounded Rectangle 7">
            <a:extLst>
              <a:ext uri="{FF2B5EF4-FFF2-40B4-BE49-F238E27FC236}">
                <a16:creationId xmlns:a16="http://schemas.microsoft.com/office/drawing/2014/main" id="{A8896C18-B44C-42FC-A16F-8669D07A9ED0}"/>
              </a:ext>
            </a:extLst>
          </p:cNvPr>
          <p:cNvSpPr>
            <a:spLocks noChangeAspect="1"/>
          </p:cNvSpPr>
          <p:nvPr/>
        </p:nvSpPr>
        <p:spPr>
          <a:xfrm rot="18924894" flipH="1">
            <a:off x="6345640" y="4734246"/>
            <a:ext cx="132210" cy="517088"/>
          </a:xfrm>
          <a:custGeom>
            <a:avLst/>
            <a:gdLst/>
            <a:ahLst/>
            <a:cxnLst/>
            <a:rect l="l" t="t" r="r" b="b"/>
            <a:pathLst>
              <a:path w="1081111" h="4228323">
                <a:moveTo>
                  <a:pt x="335224" y="1867922"/>
                </a:moveTo>
                <a:cubicBezTo>
                  <a:pt x="355105" y="1839562"/>
                  <a:pt x="441066" y="1818228"/>
                  <a:pt x="544096" y="1818228"/>
                </a:cubicBezTo>
                <a:cubicBezTo>
                  <a:pt x="661845" y="1818228"/>
                  <a:pt x="757300" y="1846093"/>
                  <a:pt x="757300" y="1880465"/>
                </a:cubicBezTo>
                <a:lnTo>
                  <a:pt x="754850" y="1887560"/>
                </a:lnTo>
                <a:lnTo>
                  <a:pt x="757869" y="1887560"/>
                </a:lnTo>
                <a:lnTo>
                  <a:pt x="757869" y="2839818"/>
                </a:lnTo>
                <a:cubicBezTo>
                  <a:pt x="757869" y="2972331"/>
                  <a:pt x="662287" y="3079754"/>
                  <a:pt x="544381" y="3079754"/>
                </a:cubicBezTo>
                <a:cubicBezTo>
                  <a:pt x="426475" y="3079754"/>
                  <a:pt x="330892" y="2972330"/>
                  <a:pt x="330892" y="2839818"/>
                </a:cubicBezTo>
                <a:cubicBezTo>
                  <a:pt x="330892" y="2522399"/>
                  <a:pt x="330893" y="2204979"/>
                  <a:pt x="330893" y="1887560"/>
                </a:cubicBezTo>
                <a:lnTo>
                  <a:pt x="333343" y="1887560"/>
                </a:lnTo>
                <a:cubicBezTo>
                  <a:pt x="331423" y="1885549"/>
                  <a:pt x="330893" y="1883025"/>
                  <a:pt x="330893" y="1880465"/>
                </a:cubicBezTo>
                <a:cubicBezTo>
                  <a:pt x="330893" y="1876168"/>
                  <a:pt x="332384" y="1871973"/>
                  <a:pt x="335224" y="1867922"/>
                </a:cubicBezTo>
                <a:close/>
                <a:moveTo>
                  <a:pt x="40017" y="122059"/>
                </a:moveTo>
                <a:cubicBezTo>
                  <a:pt x="33211" y="132011"/>
                  <a:pt x="29637" y="142314"/>
                  <a:pt x="29637" y="152868"/>
                </a:cubicBezTo>
                <a:cubicBezTo>
                  <a:pt x="29637" y="201406"/>
                  <a:pt x="105246" y="244661"/>
                  <a:pt x="223474" y="271871"/>
                </a:cubicBezTo>
                <a:lnTo>
                  <a:pt x="259635" y="468058"/>
                </a:lnTo>
                <a:cubicBezTo>
                  <a:pt x="103865" y="495856"/>
                  <a:pt x="0" y="547115"/>
                  <a:pt x="0" y="605632"/>
                </a:cubicBezTo>
                <a:cubicBezTo>
                  <a:pt x="0" y="658669"/>
                  <a:pt x="85325" y="705745"/>
                  <a:pt x="217400" y="734580"/>
                </a:cubicBezTo>
                <a:lnTo>
                  <a:pt x="217063" y="737117"/>
                </a:lnTo>
                <a:lnTo>
                  <a:pt x="217063" y="2943282"/>
                </a:lnTo>
                <a:cubicBezTo>
                  <a:pt x="217063" y="3039089"/>
                  <a:pt x="294931" y="3121078"/>
                  <a:pt x="405721" y="3153265"/>
                </a:cubicBezTo>
                <a:cubicBezTo>
                  <a:pt x="400324" y="3160310"/>
                  <a:pt x="397646" y="3168520"/>
                  <a:pt x="397646" y="3177204"/>
                </a:cubicBezTo>
                <a:lnTo>
                  <a:pt x="397646" y="3194256"/>
                </a:lnTo>
                <a:cubicBezTo>
                  <a:pt x="397646" y="3224314"/>
                  <a:pt x="429716" y="3248680"/>
                  <a:pt x="469276" y="3248680"/>
                </a:cubicBezTo>
                <a:lnTo>
                  <a:pt x="496274" y="3248680"/>
                </a:lnTo>
                <a:cubicBezTo>
                  <a:pt x="503831" y="3569617"/>
                  <a:pt x="518631" y="3867052"/>
                  <a:pt x="514761" y="4228323"/>
                </a:cubicBezTo>
                <a:lnTo>
                  <a:pt x="577573" y="4091802"/>
                </a:lnTo>
                <a:cubicBezTo>
                  <a:pt x="580481" y="3794896"/>
                  <a:pt x="583388" y="3537508"/>
                  <a:pt x="586278" y="3248680"/>
                </a:cubicBezTo>
                <a:lnTo>
                  <a:pt x="611834" y="3248680"/>
                </a:lnTo>
                <a:cubicBezTo>
                  <a:pt x="651395" y="3248680"/>
                  <a:pt x="683465" y="3224314"/>
                  <a:pt x="683465" y="3194256"/>
                </a:cubicBezTo>
                <a:lnTo>
                  <a:pt x="683465" y="3177205"/>
                </a:lnTo>
                <a:cubicBezTo>
                  <a:pt x="683465" y="3168518"/>
                  <a:pt x="680787" y="3160307"/>
                  <a:pt x="675388" y="3153262"/>
                </a:cubicBezTo>
                <a:cubicBezTo>
                  <a:pt x="786180" y="3121079"/>
                  <a:pt x="864048" y="3039089"/>
                  <a:pt x="864048" y="2943282"/>
                </a:cubicBezTo>
                <a:lnTo>
                  <a:pt x="864048" y="737117"/>
                </a:lnTo>
                <a:cubicBezTo>
                  <a:pt x="864048" y="736269"/>
                  <a:pt x="864042" y="735422"/>
                  <a:pt x="863712" y="734579"/>
                </a:cubicBezTo>
                <a:cubicBezTo>
                  <a:pt x="995786" y="705744"/>
                  <a:pt x="1081111" y="658669"/>
                  <a:pt x="1081111" y="605632"/>
                </a:cubicBezTo>
                <a:cubicBezTo>
                  <a:pt x="1081111" y="547115"/>
                  <a:pt x="977246" y="495856"/>
                  <a:pt x="821477" y="468058"/>
                </a:cubicBezTo>
                <a:lnTo>
                  <a:pt x="857637" y="271871"/>
                </a:lnTo>
                <a:cubicBezTo>
                  <a:pt x="975865" y="244661"/>
                  <a:pt x="1051474" y="201406"/>
                  <a:pt x="1051474" y="152868"/>
                </a:cubicBezTo>
                <a:cubicBezTo>
                  <a:pt x="1051474" y="68441"/>
                  <a:pt x="822728" y="0"/>
                  <a:pt x="540555" y="0"/>
                </a:cubicBezTo>
                <a:cubicBezTo>
                  <a:pt x="293654" y="0"/>
                  <a:pt x="87658" y="52400"/>
                  <a:pt x="40017" y="1220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Tree>
    <p:extLst>
      <p:ext uri="{BB962C8B-B14F-4D97-AF65-F5344CB8AC3E}">
        <p14:creationId xmlns:p14="http://schemas.microsoft.com/office/powerpoint/2010/main" val="4032476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A546F8C-5144-41F4-A25C-EE4B70D0C25A}"/>
              </a:ext>
            </a:extLst>
          </p:cNvPr>
          <p:cNvSpPr/>
          <p:nvPr/>
        </p:nvSpPr>
        <p:spPr>
          <a:xfrm>
            <a:off x="3613637" y="0"/>
            <a:ext cx="8578363" cy="6858000"/>
          </a:xfrm>
          <a:custGeom>
            <a:avLst/>
            <a:gdLst>
              <a:gd name="connsiteX0" fmla="*/ 3173866 w 8630635"/>
              <a:gd name="connsiteY0" fmla="*/ 0 h 6858000"/>
              <a:gd name="connsiteX1" fmla="*/ 8630635 w 8630635"/>
              <a:gd name="connsiteY1" fmla="*/ 0 h 6858000"/>
              <a:gd name="connsiteX2" fmla="*/ 8630635 w 8630635"/>
              <a:gd name="connsiteY2" fmla="*/ 6858000 h 6858000"/>
              <a:gd name="connsiteX3" fmla="*/ 0 w 8630635"/>
              <a:gd name="connsiteY3" fmla="*/ 6858000 h 6858000"/>
              <a:gd name="connsiteX0" fmla="*/ 2958674 w 8630635"/>
              <a:gd name="connsiteY0" fmla="*/ 0 h 6858000"/>
              <a:gd name="connsiteX1" fmla="*/ 8630635 w 8630635"/>
              <a:gd name="connsiteY1" fmla="*/ 0 h 6858000"/>
              <a:gd name="connsiteX2" fmla="*/ 8630635 w 8630635"/>
              <a:gd name="connsiteY2" fmla="*/ 6858000 h 6858000"/>
              <a:gd name="connsiteX3" fmla="*/ 0 w 8630635"/>
              <a:gd name="connsiteY3" fmla="*/ 6858000 h 6858000"/>
              <a:gd name="connsiteX4" fmla="*/ 2958674 w 8630635"/>
              <a:gd name="connsiteY4" fmla="*/ 0 h 6858000"/>
              <a:gd name="connsiteX0" fmla="*/ 2872597 w 8630635"/>
              <a:gd name="connsiteY0" fmla="*/ 0 h 6858000"/>
              <a:gd name="connsiteX1" fmla="*/ 8630635 w 8630635"/>
              <a:gd name="connsiteY1" fmla="*/ 0 h 6858000"/>
              <a:gd name="connsiteX2" fmla="*/ 8630635 w 8630635"/>
              <a:gd name="connsiteY2" fmla="*/ 6858000 h 6858000"/>
              <a:gd name="connsiteX3" fmla="*/ 0 w 8630635"/>
              <a:gd name="connsiteY3" fmla="*/ 6858000 h 6858000"/>
              <a:gd name="connsiteX4" fmla="*/ 2872597 w 8630635"/>
              <a:gd name="connsiteY4" fmla="*/ 0 h 6858000"/>
              <a:gd name="connsiteX0" fmla="*/ 2640190 w 8398228"/>
              <a:gd name="connsiteY0" fmla="*/ 0 h 6858000"/>
              <a:gd name="connsiteX1" fmla="*/ 8398228 w 8398228"/>
              <a:gd name="connsiteY1" fmla="*/ 0 h 6858000"/>
              <a:gd name="connsiteX2" fmla="*/ 8398228 w 8398228"/>
              <a:gd name="connsiteY2" fmla="*/ 6858000 h 6858000"/>
              <a:gd name="connsiteX3" fmla="*/ 0 w 8398228"/>
              <a:gd name="connsiteY3" fmla="*/ 6849208 h 6858000"/>
              <a:gd name="connsiteX4" fmla="*/ 2640190 w 8398228"/>
              <a:gd name="connsiteY4" fmla="*/ 0 h 6858000"/>
              <a:gd name="connsiteX0" fmla="*/ 2640190 w 8398228"/>
              <a:gd name="connsiteY0" fmla="*/ 0 h 6858000"/>
              <a:gd name="connsiteX1" fmla="*/ 8398228 w 8398228"/>
              <a:gd name="connsiteY1" fmla="*/ 0 h 6858000"/>
              <a:gd name="connsiteX2" fmla="*/ 8398228 w 8398228"/>
              <a:gd name="connsiteY2" fmla="*/ 6858000 h 6858000"/>
              <a:gd name="connsiteX3" fmla="*/ 0 w 8398228"/>
              <a:gd name="connsiteY3" fmla="*/ 6849208 h 6858000"/>
              <a:gd name="connsiteX4" fmla="*/ 2640190 w 8398228"/>
              <a:gd name="connsiteY4" fmla="*/ 0 h 6858000"/>
              <a:gd name="connsiteX0" fmla="*/ 2640190 w 8398228"/>
              <a:gd name="connsiteY0" fmla="*/ 0 h 6858000"/>
              <a:gd name="connsiteX1" fmla="*/ 8398228 w 8398228"/>
              <a:gd name="connsiteY1" fmla="*/ 0 h 6858000"/>
              <a:gd name="connsiteX2" fmla="*/ 8398228 w 8398228"/>
              <a:gd name="connsiteY2" fmla="*/ 6858000 h 6858000"/>
              <a:gd name="connsiteX3" fmla="*/ 0 w 8398228"/>
              <a:gd name="connsiteY3" fmla="*/ 6849208 h 6858000"/>
              <a:gd name="connsiteX4" fmla="*/ 2640190 w 8398228"/>
              <a:gd name="connsiteY4" fmla="*/ 0 h 6858000"/>
              <a:gd name="connsiteX0" fmla="*/ 2640190 w 8398228"/>
              <a:gd name="connsiteY0" fmla="*/ 0 h 6858000"/>
              <a:gd name="connsiteX1" fmla="*/ 8398228 w 8398228"/>
              <a:gd name="connsiteY1" fmla="*/ 0 h 6858000"/>
              <a:gd name="connsiteX2" fmla="*/ 8398228 w 8398228"/>
              <a:gd name="connsiteY2" fmla="*/ 6858000 h 6858000"/>
              <a:gd name="connsiteX3" fmla="*/ 0 w 8398228"/>
              <a:gd name="connsiteY3" fmla="*/ 6849208 h 6858000"/>
              <a:gd name="connsiteX4" fmla="*/ 2640190 w 839822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98228" h="6858000">
                <a:moveTo>
                  <a:pt x="2640190" y="0"/>
                </a:moveTo>
                <a:lnTo>
                  <a:pt x="8398228" y="0"/>
                </a:lnTo>
                <a:lnTo>
                  <a:pt x="8398228" y="6858000"/>
                </a:lnTo>
                <a:lnTo>
                  <a:pt x="0" y="6849208"/>
                </a:lnTo>
                <a:cubicBezTo>
                  <a:pt x="894408" y="4475285"/>
                  <a:pt x="1676920" y="2479430"/>
                  <a:pt x="264019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4E442CD5-E887-4BC0-A447-2C9BD87CCF6D}"/>
              </a:ext>
            </a:extLst>
          </p:cNvPr>
          <p:cNvSpPr txBox="1"/>
          <p:nvPr/>
        </p:nvSpPr>
        <p:spPr>
          <a:xfrm>
            <a:off x="6483901" y="72818"/>
            <a:ext cx="4708692" cy="923330"/>
          </a:xfrm>
          <a:prstGeom prst="rect">
            <a:avLst/>
          </a:prstGeom>
          <a:noFill/>
        </p:spPr>
        <p:txBody>
          <a:bodyPr wrap="square" rtlCol="0" anchor="ctr">
            <a:spAutoFit/>
          </a:bodyPr>
          <a:lstStyle/>
          <a:p>
            <a:pPr algn="r"/>
            <a:r>
              <a:rPr lang="en-US" altLang="ko-KR" sz="5400" b="1" dirty="0" smtClean="0">
                <a:solidFill>
                  <a:schemeClr val="tx1">
                    <a:lumMod val="85000"/>
                    <a:lumOff val="15000"/>
                  </a:schemeClr>
                </a:solidFill>
                <a:latin typeface="Times New Roman" panose="02020603050405020304" pitchFamily="18" charset="0"/>
                <a:cs typeface="Times New Roman" panose="02020603050405020304" pitchFamily="18" charset="0"/>
              </a:rPr>
              <a:t>Introduction</a:t>
            </a:r>
            <a:endParaRPr lang="ko-KR" altLang="en-US" sz="54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22" name="Freeform 49">
            <a:extLst>
              <a:ext uri="{FF2B5EF4-FFF2-40B4-BE49-F238E27FC236}">
                <a16:creationId xmlns:a16="http://schemas.microsoft.com/office/drawing/2014/main" id="{4439DA6A-92D3-4381-B9A8-97854233E7DB}"/>
              </a:ext>
            </a:extLst>
          </p:cNvPr>
          <p:cNvSpPr>
            <a:spLocks noChangeAspect="1"/>
          </p:cNvSpPr>
          <p:nvPr/>
        </p:nvSpPr>
        <p:spPr>
          <a:xfrm>
            <a:off x="6981779" y="3802057"/>
            <a:ext cx="319975" cy="319975"/>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5" name="Freeform 97">
            <a:extLst>
              <a:ext uri="{FF2B5EF4-FFF2-40B4-BE49-F238E27FC236}">
                <a16:creationId xmlns:a16="http://schemas.microsoft.com/office/drawing/2014/main" id="{80DB50DB-B121-491D-8D44-B6ED3696AADE}"/>
              </a:ext>
            </a:extLst>
          </p:cNvPr>
          <p:cNvSpPr>
            <a:spLocks noChangeAspect="1"/>
          </p:cNvSpPr>
          <p:nvPr/>
        </p:nvSpPr>
        <p:spPr>
          <a:xfrm>
            <a:off x="11340885" y="3798867"/>
            <a:ext cx="420675" cy="314355"/>
          </a:xfrm>
          <a:custGeom>
            <a:avLst/>
            <a:gdLst/>
            <a:ahLst/>
            <a:cxnLst/>
            <a:rect l="l" t="t" r="r" b="b"/>
            <a:pathLst>
              <a:path w="3246245" h="242580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 name="TextBox 2"/>
          <p:cNvSpPr txBox="1"/>
          <p:nvPr/>
        </p:nvSpPr>
        <p:spPr>
          <a:xfrm>
            <a:off x="4967416" y="1068966"/>
            <a:ext cx="7021804" cy="6101927"/>
          </a:xfrm>
          <a:prstGeom prst="rect">
            <a:avLst/>
          </a:prstGeom>
          <a:noFill/>
        </p:spPr>
        <p:txBody>
          <a:bodyPr wrap="square" rtlCol="0">
            <a:spAutoFit/>
          </a:bodyPr>
          <a:lstStyle/>
          <a:p>
            <a:pPr>
              <a:lnSpc>
                <a:spcPct val="200000"/>
              </a:lnSpc>
            </a:pPr>
            <a:r>
              <a:rPr lang="en-US" b="1" dirty="0" smtClean="0">
                <a:latin typeface="Times New Roman" panose="02020603050405020304" pitchFamily="18" charset="0"/>
                <a:cs typeface="Times New Roman" panose="02020603050405020304" pitchFamily="18" charset="0"/>
              </a:rPr>
              <a:t>               Meaning</a:t>
            </a:r>
            <a:r>
              <a:rPr lang="en-US" dirty="0" smtClean="0">
                <a:latin typeface="Times New Roman" panose="02020603050405020304" pitchFamily="18" charset="0"/>
                <a:cs typeface="Times New Roman" panose="02020603050405020304" pitchFamily="18" charset="0"/>
              </a:rPr>
              <a:t>	</a:t>
            </a:r>
          </a:p>
          <a:p>
            <a:pPr marL="800044" lvl="1" indent="-34290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The practice of medicine</a:t>
            </a:r>
          </a:p>
          <a:p>
            <a:pPr>
              <a:lnSpc>
                <a:spcPct val="200000"/>
              </a:lnSpc>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Scope of Practice</a:t>
            </a:r>
          </a:p>
          <a:p>
            <a:pPr marL="285750" indent="-2857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Determine activities that overlap medical practice</a:t>
            </a:r>
          </a:p>
          <a:p>
            <a:pPr>
              <a:lnSpc>
                <a:spcPct val="200000"/>
              </a:lnSpc>
            </a:pPr>
            <a:r>
              <a:rPr lang="en-US" altLang="ko-KR" b="1" dirty="0">
                <a:latin typeface="Times New Roman" panose="02020603050405020304" pitchFamily="18" charset="0"/>
                <a:cs typeface="Times New Roman" panose="02020603050405020304" pitchFamily="18" charset="0"/>
              </a:rPr>
              <a:t>Medical Practice's Scope</a:t>
            </a:r>
            <a:endParaRPr lang="ko-KR" altLang="en-US" b="1" dirty="0">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Diagnose</a:t>
            </a:r>
          </a:p>
          <a:p>
            <a:pPr marL="285750" indent="-2857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Issuing of drugs</a:t>
            </a:r>
          </a:p>
          <a:p>
            <a:pPr marL="285750" indent="-2857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Performing Surgery</a:t>
            </a:r>
          </a:p>
          <a:p>
            <a:pPr marL="285750" indent="-2857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Use of other means in treatment</a:t>
            </a:r>
          </a:p>
          <a:p>
            <a:pPr marL="285750" indent="-285750">
              <a:lnSpc>
                <a:spcPct val="200000"/>
              </a:lnSpc>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4524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7EB02D49-8C0B-40D9-818D-EACE6BC422B7}"/>
              </a:ext>
            </a:extLst>
          </p:cNvPr>
          <p:cNvSpPr/>
          <p:nvPr/>
        </p:nvSpPr>
        <p:spPr>
          <a:xfrm>
            <a:off x="11770892" y="0"/>
            <a:ext cx="421108" cy="6858000"/>
          </a:xfrm>
          <a:prstGeom prst="rect">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3" name="Rectangle 32">
            <a:extLst>
              <a:ext uri="{FF2B5EF4-FFF2-40B4-BE49-F238E27FC236}">
                <a16:creationId xmlns:a16="http://schemas.microsoft.com/office/drawing/2014/main" id="{088F0E76-DED9-47A2-9146-B3DD1A3BBB79}"/>
              </a:ext>
            </a:extLst>
          </p:cNvPr>
          <p:cNvSpPr/>
          <p:nvPr/>
        </p:nvSpPr>
        <p:spPr>
          <a:xfrm>
            <a:off x="11349784" y="0"/>
            <a:ext cx="421108" cy="6858000"/>
          </a:xfrm>
          <a:prstGeom prst="rect">
            <a:avLst/>
          </a:prstGeom>
          <a:solidFill>
            <a:schemeClr val="accent2">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TextBox 9"/>
          <p:cNvSpPr txBox="1"/>
          <p:nvPr/>
        </p:nvSpPr>
        <p:spPr>
          <a:xfrm>
            <a:off x="4598670" y="289679"/>
            <a:ext cx="7172222" cy="5816977"/>
          </a:xfrm>
          <a:prstGeom prst="rect">
            <a:avLst/>
          </a:prstGeom>
          <a:noFill/>
        </p:spPr>
        <p:txBody>
          <a:bodyPr wrap="square" rtlCol="0">
            <a:spAutoFit/>
          </a:bodyPr>
          <a:lstStyle/>
          <a:p>
            <a:pPr>
              <a:lnSpc>
                <a:spcPct val="200000"/>
              </a:lnSpc>
            </a:pPr>
            <a:r>
              <a:rPr lang="en-US" sz="3200" b="1" dirty="0" smtClean="0">
                <a:solidFill>
                  <a:schemeClr val="bg1"/>
                </a:solidFill>
                <a:latin typeface="Times New Roman" panose="02020603050405020304" pitchFamily="18" charset="0"/>
                <a:cs typeface="Times New Roman" panose="02020603050405020304" pitchFamily="18" charset="0"/>
              </a:rPr>
              <a:t>Scope of Nursing </a:t>
            </a:r>
            <a:r>
              <a:rPr lang="en-US" sz="3200" b="1" dirty="0">
                <a:solidFill>
                  <a:schemeClr val="bg1"/>
                </a:solidFill>
                <a:latin typeface="Times New Roman" panose="02020603050405020304" pitchFamily="18" charset="0"/>
                <a:cs typeface="Times New Roman" panose="02020603050405020304" pitchFamily="18" charset="0"/>
              </a:rPr>
              <a:t>Practice</a:t>
            </a:r>
          </a:p>
          <a:p>
            <a:pPr marL="285750" indent="-285750">
              <a:lnSpc>
                <a:spcPct val="200000"/>
              </a:lnSpc>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Defined </a:t>
            </a:r>
            <a:r>
              <a:rPr lang="en-US" sz="2000" dirty="0" smtClean="0">
                <a:solidFill>
                  <a:schemeClr val="bg1"/>
                </a:solidFill>
                <a:latin typeface="Times New Roman" panose="02020603050405020304" pitchFamily="18" charset="0"/>
                <a:cs typeface="Times New Roman" panose="02020603050405020304" pitchFamily="18" charset="0"/>
              </a:rPr>
              <a:t>in </a:t>
            </a:r>
            <a:r>
              <a:rPr lang="en-US" sz="2000" dirty="0">
                <a:solidFill>
                  <a:schemeClr val="bg1"/>
                </a:solidFill>
                <a:latin typeface="Times New Roman" panose="02020603050405020304" pitchFamily="18" charset="0"/>
                <a:cs typeface="Times New Roman" panose="02020603050405020304" pitchFamily="18" charset="0"/>
              </a:rPr>
              <a:t>Nursing Practice Act, Business and Professions Code Section </a:t>
            </a:r>
            <a:r>
              <a:rPr lang="en-US" sz="2000" dirty="0" smtClean="0">
                <a:solidFill>
                  <a:schemeClr val="bg1"/>
                </a:solidFill>
                <a:latin typeface="Times New Roman" panose="02020603050405020304" pitchFamily="18" charset="0"/>
                <a:cs typeface="Times New Roman" panose="02020603050405020304" pitchFamily="18" charset="0"/>
              </a:rPr>
              <a:t>2725 </a:t>
            </a:r>
            <a:r>
              <a:rPr lang="en-US" sz="2000" dirty="0" smtClean="0">
                <a:solidFill>
                  <a:schemeClr val="bg1"/>
                </a:solidFill>
                <a:latin typeface="Times New Roman" panose="02020603050405020304" pitchFamily="18" charset="0"/>
                <a:cs typeface="Times New Roman" panose="02020603050405020304" pitchFamily="18" charset="0"/>
              </a:rPr>
              <a:t>(</a:t>
            </a:r>
            <a:r>
              <a:rPr lang="en-US" sz="2000" dirty="0">
                <a:solidFill>
                  <a:schemeClr val="bg1"/>
                </a:solidFill>
                <a:latin typeface="Times New Roman" panose="02020603050405020304" pitchFamily="18" charset="0"/>
                <a:cs typeface="Times New Roman" panose="02020603050405020304" pitchFamily="18" charset="0"/>
              </a:rPr>
              <a:t>INTENT</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err="1" smtClean="0">
                <a:solidFill>
                  <a:schemeClr val="bg1"/>
                </a:solidFill>
                <a:latin typeface="Times New Roman" panose="02020603050405020304" pitchFamily="18" charset="0"/>
                <a:cs typeface="Times New Roman" panose="02020603050405020304" pitchFamily="18" charset="0"/>
              </a:rPr>
              <a:t>n.d.</a:t>
            </a:r>
            <a:r>
              <a:rPr lang="en-US" sz="2000" dirty="0" smtClean="0">
                <a:solidFill>
                  <a:schemeClr val="bg1"/>
                </a:solidFill>
                <a:latin typeface="Times New Roman" panose="02020603050405020304" pitchFamily="18" charset="0"/>
                <a:cs typeface="Times New Roman" panose="02020603050405020304" pitchFamily="18" charset="0"/>
              </a:rPr>
              <a:t>)</a:t>
            </a:r>
            <a:endParaRPr lang="en-US" sz="2000" dirty="0">
              <a:solidFill>
                <a:schemeClr val="bg1"/>
              </a:solidFill>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Functions include basic healthcare and treatment requiring technical skill and scientific </a:t>
            </a:r>
            <a:r>
              <a:rPr lang="en-US" sz="2000" dirty="0" smtClean="0">
                <a:solidFill>
                  <a:schemeClr val="bg1"/>
                </a:solidFill>
                <a:latin typeface="Times New Roman" panose="02020603050405020304" pitchFamily="18" charset="0"/>
                <a:cs typeface="Times New Roman" panose="02020603050405020304" pitchFamily="18" charset="0"/>
              </a:rPr>
              <a:t>knowledge</a:t>
            </a:r>
          </a:p>
          <a:p>
            <a:pPr>
              <a:lnSpc>
                <a:spcPct val="200000"/>
              </a:lnSpc>
            </a:pPr>
            <a:r>
              <a:rPr lang="en-US" sz="2400" b="1" dirty="0" smtClean="0">
                <a:solidFill>
                  <a:schemeClr val="bg1"/>
                </a:solidFill>
                <a:latin typeface="Times New Roman" panose="02020603050405020304" pitchFamily="18" charset="0"/>
                <a:cs typeface="Times New Roman" panose="02020603050405020304" pitchFamily="18" charset="0"/>
              </a:rPr>
              <a:t>Standardized Procedures for Medical Functions</a:t>
            </a:r>
          </a:p>
          <a:p>
            <a:pPr marL="285750" indent="-285750">
              <a:lnSpc>
                <a:spcPct val="200000"/>
              </a:lnSpc>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The method of authorizing a nurse practitioner to undertake a medical </a:t>
            </a:r>
            <a:r>
              <a:rPr lang="en-US" sz="2000" dirty="0" smtClean="0">
                <a:solidFill>
                  <a:schemeClr val="bg1"/>
                </a:solidFill>
                <a:latin typeface="Times New Roman" panose="02020603050405020304" pitchFamily="18" charset="0"/>
                <a:cs typeface="Times New Roman" panose="02020603050405020304" pitchFamily="18" charset="0"/>
              </a:rPr>
              <a:t>responsibility</a:t>
            </a:r>
            <a:endParaRPr lang="en-US" sz="2000" dirty="0" smtClean="0">
              <a:solidFill>
                <a:schemeClr val="bg1"/>
              </a:solidFill>
              <a:latin typeface="Times New Roman" panose="02020603050405020304" pitchFamily="18" charset="0"/>
              <a:cs typeface="Times New Roman" panose="02020603050405020304" pitchFamily="18" charset="0"/>
            </a:endParaRPr>
          </a:p>
          <a:p>
            <a:endParaRPr lang="en-US" sz="2000" dirty="0">
              <a:solidFill>
                <a:schemeClr val="bg1"/>
              </a:solidFill>
            </a:endParaRPr>
          </a:p>
        </p:txBody>
      </p:sp>
    </p:spTree>
    <p:extLst>
      <p:ext uri="{BB962C8B-B14F-4D97-AF65-F5344CB8AC3E}">
        <p14:creationId xmlns:p14="http://schemas.microsoft.com/office/powerpoint/2010/main" val="4033384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ectangle 11"/>
          <p:cNvSpPr/>
          <p:nvPr/>
        </p:nvSpPr>
        <p:spPr>
          <a:xfrm>
            <a:off x="5197067" y="1695245"/>
            <a:ext cx="6096000" cy="5632311"/>
          </a:xfrm>
          <a:prstGeom prst="rect">
            <a:avLst/>
          </a:prstGeom>
        </p:spPr>
        <p:txBody>
          <a:bodyPr>
            <a:spAutoFit/>
          </a:bodyPr>
          <a:lstStyle/>
          <a:p>
            <a:pPr>
              <a:lnSpc>
                <a:spcPct val="200000"/>
              </a:lnSpc>
            </a:pPr>
            <a:r>
              <a:rPr lang="en-US" dirty="0">
                <a:solidFill>
                  <a:schemeClr val="bg1"/>
                </a:solidFill>
                <a:latin typeface="Times New Roman" panose="02020603050405020304" pitchFamily="18" charset="0"/>
                <a:cs typeface="Times New Roman" panose="02020603050405020304" pitchFamily="18" charset="0"/>
              </a:rPr>
              <a:t>Independent functions</a:t>
            </a:r>
          </a:p>
          <a:p>
            <a:pPr marL="285750" indent="-285750">
              <a:lnSpc>
                <a:spcPct val="200000"/>
              </a:lnSpc>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Allows for both direct and indirect care services ensuring patient </a:t>
            </a:r>
            <a:r>
              <a:rPr lang="en-US" dirty="0" smtClean="0">
                <a:solidFill>
                  <a:schemeClr val="bg1"/>
                </a:solidFill>
                <a:latin typeface="Times New Roman" panose="02020603050405020304" pitchFamily="18" charset="0"/>
                <a:cs typeface="Times New Roman" panose="02020603050405020304" pitchFamily="18" charset="0"/>
              </a:rPr>
              <a:t>protection (Andrews et al., 2019)</a:t>
            </a:r>
            <a:endParaRPr lang="en-US" dirty="0">
              <a:solidFill>
                <a:schemeClr val="bg1"/>
              </a:solidFill>
              <a:latin typeface="Times New Roman" panose="02020603050405020304" pitchFamily="18" charset="0"/>
              <a:cs typeface="Times New Roman" panose="02020603050405020304" pitchFamily="18" charset="0"/>
            </a:endParaRPr>
          </a:p>
          <a:p>
            <a:pPr>
              <a:lnSpc>
                <a:spcPct val="200000"/>
              </a:lnSpc>
            </a:pPr>
            <a:r>
              <a:rPr lang="en-US" dirty="0">
                <a:solidFill>
                  <a:schemeClr val="bg1"/>
                </a:solidFill>
                <a:latin typeface="Times New Roman" panose="02020603050405020304" pitchFamily="18" charset="0"/>
                <a:cs typeface="Times New Roman" panose="02020603050405020304" pitchFamily="18" charset="0"/>
              </a:rPr>
              <a:t>Dependent Functions</a:t>
            </a:r>
          </a:p>
          <a:p>
            <a:pPr marL="285750" indent="-285750">
              <a:lnSpc>
                <a:spcPct val="200000"/>
              </a:lnSpc>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Allows for both direct and indirect care services ensuring patient protection</a:t>
            </a:r>
          </a:p>
          <a:p>
            <a:pPr>
              <a:lnSpc>
                <a:spcPct val="200000"/>
              </a:lnSpc>
            </a:pPr>
            <a:r>
              <a:rPr lang="en-US" dirty="0">
                <a:solidFill>
                  <a:schemeClr val="bg1"/>
                </a:solidFill>
                <a:latin typeface="Times New Roman" panose="02020603050405020304" pitchFamily="18" charset="0"/>
                <a:cs typeface="Times New Roman" panose="02020603050405020304" pitchFamily="18" charset="0"/>
              </a:rPr>
              <a:t>Interdependent Functions</a:t>
            </a:r>
          </a:p>
          <a:p>
            <a:pPr marL="285750" indent="-285750">
              <a:lnSpc>
                <a:spcPct val="200000"/>
              </a:lnSpc>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Allows the nurse to carry out suitable </a:t>
            </a:r>
            <a:r>
              <a:rPr lang="en-US" dirty="0" smtClean="0">
                <a:solidFill>
                  <a:schemeClr val="bg1"/>
                </a:solidFill>
                <a:latin typeface="Times New Roman" panose="02020603050405020304" pitchFamily="18" charset="0"/>
                <a:cs typeface="Times New Roman" panose="02020603050405020304" pitchFamily="18" charset="0"/>
              </a:rPr>
              <a:t>standardized procedures</a:t>
            </a:r>
            <a:r>
              <a:rPr lang="en-US" dirty="0">
                <a:solidFill>
                  <a:schemeClr val="bg1"/>
                </a:solidFill>
                <a:latin typeface="Times New Roman" panose="02020603050405020304" pitchFamily="18" charset="0"/>
                <a:cs typeface="Times New Roman" panose="02020603050405020304" pitchFamily="18" charset="0"/>
              </a:rPr>
              <a:t> </a:t>
            </a:r>
          </a:p>
          <a:p>
            <a:pPr>
              <a:lnSpc>
                <a:spcPct val="200000"/>
              </a:lnSpc>
            </a:pPr>
            <a:endParaRPr lang="en-US" dirty="0">
              <a:solidFill>
                <a:schemeClr val="bg1"/>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5718067" y="390790"/>
            <a:ext cx="6193847" cy="1077218"/>
          </a:xfrm>
          <a:prstGeom prst="rect">
            <a:avLst/>
          </a:prstGeom>
        </p:spPr>
        <p:txBody>
          <a:bodyPr wrap="square">
            <a:spAutoFit/>
          </a:bodyPr>
          <a:lstStyle/>
          <a:p>
            <a:r>
              <a:rPr lang="en-US" sz="3200" b="1" dirty="0">
                <a:solidFill>
                  <a:schemeClr val="bg1"/>
                </a:solidFill>
                <a:latin typeface="Times New Roman" panose="02020603050405020304" pitchFamily="18" charset="0"/>
                <a:cs typeface="Times New Roman" panose="02020603050405020304" pitchFamily="18" charset="0"/>
              </a:rPr>
              <a:t>Outlined Functions Under the Scope of Nursing Practice </a:t>
            </a:r>
          </a:p>
        </p:txBody>
      </p:sp>
    </p:spTree>
    <p:extLst>
      <p:ext uri="{BB962C8B-B14F-4D97-AF65-F5344CB8AC3E}">
        <p14:creationId xmlns:p14="http://schemas.microsoft.com/office/powerpoint/2010/main" val="2495620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4300" y="368300"/>
            <a:ext cx="2330766" cy="646331"/>
          </a:xfrm>
          <a:prstGeom prst="rect">
            <a:avLst/>
          </a:prstGeom>
          <a:noFill/>
        </p:spPr>
        <p:txBody>
          <a:bodyPr wrap="none" rtlCol="0">
            <a:spAutoFit/>
          </a:bodyPr>
          <a:lstStyle/>
          <a:p>
            <a:r>
              <a:rPr lang="en-US" sz="3600" b="1" dirty="0" smtClean="0">
                <a:latin typeface="Times New Roman" panose="02020603050405020304" pitchFamily="18" charset="0"/>
                <a:cs typeface="Times New Roman" panose="02020603050405020304" pitchFamily="18" charset="0"/>
              </a:rPr>
              <a:t>References</a:t>
            </a:r>
            <a:endParaRPr lang="en-US" sz="36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492501" y="1778000"/>
            <a:ext cx="8420099" cy="258532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Andrews, C., Southworth, M. K., Silva, J. N., &amp; Silva, J. R. (2019</a:t>
            </a:r>
            <a:r>
              <a:rPr lang="en-US" sz="2400" i="1" dirty="0">
                <a:latin typeface="Times New Roman" panose="02020603050405020304" pitchFamily="18" charset="0"/>
                <a:cs typeface="Times New Roman" panose="02020603050405020304" pitchFamily="18" charset="0"/>
              </a:rPr>
              <a:t>). Extended reality in medical practice</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Current treatment options in cardiovascular medicine</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21</a:t>
            </a:r>
            <a:r>
              <a:rPr lang="en-US" sz="2400" dirty="0">
                <a:latin typeface="Times New Roman" panose="02020603050405020304" pitchFamily="18" charset="0"/>
                <a:cs typeface="Times New Roman" panose="02020603050405020304" pitchFamily="18" charset="0"/>
              </a:rPr>
              <a:t>(4), 1-12</a:t>
            </a:r>
            <a:r>
              <a:rPr lang="en-US" sz="2400" dirty="0" smtClean="0">
                <a:latin typeface="Times New Roman" panose="02020603050405020304" pitchFamily="18" charset="0"/>
                <a:cs typeface="Times New Roman" panose="02020603050405020304" pitchFamily="18" charset="0"/>
              </a:rPr>
              <a:t>.</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INTENT, L. AN EXPLANATION OF THE SCOPE OF RN PRACTICE including standardized procedures.</a:t>
            </a:r>
            <a:endParaRPr lang="en-US"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7800643"/>
      </p:ext>
    </p:extLst>
  </p:cSld>
  <p:clrMapOvr>
    <a:masterClrMapping/>
  </p:clrMapOvr>
</p:sld>
</file>

<file path=ppt/theme/theme1.xml><?xml version="1.0" encoding="utf-8"?>
<a:theme xmlns:a="http://schemas.openxmlformats.org/drawingml/2006/main" name="Cover and End Slide Master">
  <a:themeElements>
    <a:clrScheme name="2019-Medical">
      <a:dk1>
        <a:sysClr val="windowText" lastClr="000000"/>
      </a:dk1>
      <a:lt1>
        <a:sysClr val="window" lastClr="FFFFFF"/>
      </a:lt1>
      <a:dk2>
        <a:srgbClr val="44546A"/>
      </a:dk2>
      <a:lt2>
        <a:srgbClr val="E7E6E6"/>
      </a:lt2>
      <a:accent1>
        <a:srgbClr val="60BED4"/>
      </a:accent1>
      <a:accent2>
        <a:srgbClr val="8EDADA"/>
      </a:accent2>
      <a:accent3>
        <a:srgbClr val="AAAAAA"/>
      </a:accent3>
      <a:accent4>
        <a:srgbClr val="D4D4D4"/>
      </a:accent4>
      <a:accent5>
        <a:srgbClr val="60BED4"/>
      </a:accent5>
      <a:accent6>
        <a:srgbClr val="8EDADA"/>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2019-Medical">
      <a:dk1>
        <a:sysClr val="windowText" lastClr="000000"/>
      </a:dk1>
      <a:lt1>
        <a:sysClr val="window" lastClr="FFFFFF"/>
      </a:lt1>
      <a:dk2>
        <a:srgbClr val="44546A"/>
      </a:dk2>
      <a:lt2>
        <a:srgbClr val="E7E6E6"/>
      </a:lt2>
      <a:accent1>
        <a:srgbClr val="60BED4"/>
      </a:accent1>
      <a:accent2>
        <a:srgbClr val="8EDADA"/>
      </a:accent2>
      <a:accent3>
        <a:srgbClr val="AAAAAA"/>
      </a:accent3>
      <a:accent4>
        <a:srgbClr val="D4D4D4"/>
      </a:accent4>
      <a:accent5>
        <a:srgbClr val="60BED4"/>
      </a:accent5>
      <a:accent6>
        <a:srgbClr val="8EDADA"/>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2019-Medical">
      <a:dk1>
        <a:sysClr val="windowText" lastClr="000000"/>
      </a:dk1>
      <a:lt1>
        <a:sysClr val="window" lastClr="FFFFFF"/>
      </a:lt1>
      <a:dk2>
        <a:srgbClr val="44546A"/>
      </a:dk2>
      <a:lt2>
        <a:srgbClr val="E7E6E6"/>
      </a:lt2>
      <a:accent1>
        <a:srgbClr val="60BED4"/>
      </a:accent1>
      <a:accent2>
        <a:srgbClr val="8EDADA"/>
      </a:accent2>
      <a:accent3>
        <a:srgbClr val="AAAAAA"/>
      </a:accent3>
      <a:accent4>
        <a:srgbClr val="D4D4D4"/>
      </a:accent4>
      <a:accent5>
        <a:srgbClr val="60BED4"/>
      </a:accent5>
      <a:accent6>
        <a:srgbClr val="8EDADA"/>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3459</TotalTime>
  <Words>779</Words>
  <Application>Microsoft Office PowerPoint</Application>
  <PresentationFormat>Widescreen</PresentationFormat>
  <Paragraphs>39</Paragraphs>
  <Slides>5</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5</vt:i4>
      </vt:variant>
    </vt:vector>
  </HeadingPairs>
  <TitlesOfParts>
    <vt:vector size="12" baseType="lpstr">
      <vt:lpstr>Arial</vt:lpstr>
      <vt:lpstr>Arial Unicode MS</vt:lpstr>
      <vt:lpstr>Calibri</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Allppt.com;Googleslidesppt.com</dc:creator>
  <cp:lastModifiedBy>HP</cp:lastModifiedBy>
  <cp:revision>130</cp:revision>
  <dcterms:created xsi:type="dcterms:W3CDTF">2018-04-24T17:14:44Z</dcterms:created>
  <dcterms:modified xsi:type="dcterms:W3CDTF">2021-09-27T11:53:46Z</dcterms:modified>
</cp:coreProperties>
</file>